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4" autoAdjust="0"/>
    <p:restoredTop sz="94660"/>
  </p:normalViewPr>
  <p:slideViewPr>
    <p:cSldViewPr snapToGrid="0">
      <p:cViewPr varScale="1">
        <p:scale>
          <a:sx n="42" d="100"/>
          <a:sy n="42" d="100"/>
        </p:scale>
        <p:origin x="13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A16F-0C48-43D5-9D6B-8AB0CEB0E0A2}" type="datetimeFigureOut">
              <a:rPr lang="en-IL" smtClean="0"/>
              <a:t>19/09/2023</a:t>
            </a:fld>
            <a:endParaRPr lang="en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A44D-D66F-4627-BDAC-B1B482FC6E1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396041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A16F-0C48-43D5-9D6B-8AB0CEB0E0A2}" type="datetimeFigureOut">
              <a:rPr lang="en-IL" smtClean="0"/>
              <a:t>19/09/2023</a:t>
            </a:fld>
            <a:endParaRPr lang="en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A44D-D66F-4627-BDAC-B1B482FC6E1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224995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A16F-0C48-43D5-9D6B-8AB0CEB0E0A2}" type="datetimeFigureOut">
              <a:rPr lang="en-IL" smtClean="0"/>
              <a:t>19/09/2023</a:t>
            </a:fld>
            <a:endParaRPr lang="en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A44D-D66F-4627-BDAC-B1B482FC6E1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266165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A16F-0C48-43D5-9D6B-8AB0CEB0E0A2}" type="datetimeFigureOut">
              <a:rPr lang="en-IL" smtClean="0"/>
              <a:t>19/09/2023</a:t>
            </a:fld>
            <a:endParaRPr lang="en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A44D-D66F-4627-BDAC-B1B482FC6E1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52294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A16F-0C48-43D5-9D6B-8AB0CEB0E0A2}" type="datetimeFigureOut">
              <a:rPr lang="en-IL" smtClean="0"/>
              <a:t>19/09/2023</a:t>
            </a:fld>
            <a:endParaRPr lang="en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A44D-D66F-4627-BDAC-B1B482FC6E1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196150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A16F-0C48-43D5-9D6B-8AB0CEB0E0A2}" type="datetimeFigureOut">
              <a:rPr lang="en-IL" smtClean="0"/>
              <a:t>19/09/2023</a:t>
            </a:fld>
            <a:endParaRPr lang="en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A44D-D66F-4627-BDAC-B1B482FC6E1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249205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A16F-0C48-43D5-9D6B-8AB0CEB0E0A2}" type="datetimeFigureOut">
              <a:rPr lang="en-IL" smtClean="0"/>
              <a:t>19/09/2023</a:t>
            </a:fld>
            <a:endParaRPr lang="en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A44D-D66F-4627-BDAC-B1B482FC6E1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636737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A16F-0C48-43D5-9D6B-8AB0CEB0E0A2}" type="datetimeFigureOut">
              <a:rPr lang="en-IL" smtClean="0"/>
              <a:t>19/09/2023</a:t>
            </a:fld>
            <a:endParaRPr lang="en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A44D-D66F-4627-BDAC-B1B482FC6E1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241986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A16F-0C48-43D5-9D6B-8AB0CEB0E0A2}" type="datetimeFigureOut">
              <a:rPr lang="en-IL" smtClean="0"/>
              <a:t>19/09/2023</a:t>
            </a:fld>
            <a:endParaRPr lang="en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A44D-D66F-4627-BDAC-B1B482FC6E1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224716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A16F-0C48-43D5-9D6B-8AB0CEB0E0A2}" type="datetimeFigureOut">
              <a:rPr lang="en-IL" smtClean="0"/>
              <a:t>19/09/2023</a:t>
            </a:fld>
            <a:endParaRPr lang="en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A44D-D66F-4627-BDAC-B1B482FC6E1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507320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3A16F-0C48-43D5-9D6B-8AB0CEB0E0A2}" type="datetimeFigureOut">
              <a:rPr lang="en-IL" smtClean="0"/>
              <a:t>19/09/2023</a:t>
            </a:fld>
            <a:endParaRPr lang="en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A44D-D66F-4627-BDAC-B1B482FC6E1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108176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3A16F-0C48-43D5-9D6B-8AB0CEB0E0A2}" type="datetimeFigureOut">
              <a:rPr lang="en-IL" smtClean="0"/>
              <a:t>19/09/2023</a:t>
            </a:fld>
            <a:endParaRPr lang="en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A44D-D66F-4627-BDAC-B1B482FC6E1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99109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CA72BE1-BD68-E0DE-7D66-65986DFF22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L"/>
          </a:p>
        </p:txBody>
      </p:sp>
      <p:pic>
        <p:nvPicPr>
          <p:cNvPr id="5" name="Picture 4" descr="A person holding a sign&#10;&#10;Description automatically generated">
            <a:extLst>
              <a:ext uri="{FF2B5EF4-FFF2-40B4-BE49-F238E27FC236}">
                <a16:creationId xmlns:a16="http://schemas.microsoft.com/office/drawing/2014/main" id="{CFDE2AD7-2C32-D8FF-715D-AA831148A6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960" y="2606040"/>
            <a:ext cx="6918960" cy="691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963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שמחה מאיר</dc:creator>
  <cp:lastModifiedBy>שמחה מאיר</cp:lastModifiedBy>
  <cp:revision>1</cp:revision>
  <dcterms:created xsi:type="dcterms:W3CDTF">2023-09-19T08:48:02Z</dcterms:created>
  <dcterms:modified xsi:type="dcterms:W3CDTF">2023-09-19T08:51:31Z</dcterms:modified>
</cp:coreProperties>
</file>