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6" r:id="rId5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128"/>
    <a:srgbClr val="E9F4E5"/>
    <a:srgbClr val="78CD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DED562-8D21-4E7B-AC1C-C6EAB53402BA}" v="1" dt="2025-06-04T11:02:50.53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78"/>
      </p:cViewPr>
      <p:guideLst>
        <p:guide orient="horz" pos="288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אמי רם" userId="8c426fd2-db6a-4d3d-981f-1cb1ae0b34be" providerId="ADAL" clId="{F5DED562-8D21-4E7B-AC1C-C6EAB53402BA}"/>
    <pc:docChg chg="modSld">
      <pc:chgData name="אמי רם" userId="8c426fd2-db6a-4d3d-981f-1cb1ae0b34be" providerId="ADAL" clId="{F5DED562-8D21-4E7B-AC1C-C6EAB53402BA}" dt="2025-06-04T11:00:23.298" v="0" actId="20577"/>
      <pc:docMkLst>
        <pc:docMk/>
      </pc:docMkLst>
      <pc:sldChg chg="modSp mod">
        <pc:chgData name="אמי רם" userId="8c426fd2-db6a-4d3d-981f-1cb1ae0b34be" providerId="ADAL" clId="{F5DED562-8D21-4E7B-AC1C-C6EAB53402BA}" dt="2025-06-04T11:00:23.298" v="0" actId="20577"/>
        <pc:sldMkLst>
          <pc:docMk/>
          <pc:sldMk cId="0" sldId="256"/>
        </pc:sldMkLst>
        <pc:spChg chg="mod">
          <ac:chgData name="אמי רם" userId="8c426fd2-db6a-4d3d-981f-1cb1ae0b34be" providerId="ADAL" clId="{F5DED562-8D21-4E7B-AC1C-C6EAB53402BA}" dt="2025-06-04T11:00:23.298" v="0" actId="20577"/>
          <ac:spMkLst>
            <pc:docMk/>
            <pc:sldMk cId="0" sldId="256"/>
            <ac:spMk id="164" creationId="{61CD89A6-9DFB-02D9-70DA-96B683E71C95}"/>
          </ac:spMkLst>
        </pc:spChg>
      </pc:sldChg>
    </pc:docChg>
  </pc:docChgLst>
  <pc:docChgLst>
    <pc:chgData name="אפרת שלו" userId="32e04984-0c28-4e72-bf08-70c5aee65fa5" providerId="ADAL" clId="{D1DE502B-2439-4937-8F14-2F01EAAE2605}"/>
    <pc:docChg chg="undo custSel modSld">
      <pc:chgData name="אפרת שלו" userId="32e04984-0c28-4e72-bf08-70c5aee65fa5" providerId="ADAL" clId="{D1DE502B-2439-4937-8F14-2F01EAAE2605}" dt="2024-05-19T10:31:15.162" v="87" actId="20577"/>
      <pc:docMkLst>
        <pc:docMk/>
      </pc:docMkLst>
      <pc:sldChg chg="modSp mod">
        <pc:chgData name="אפרת שלו" userId="32e04984-0c28-4e72-bf08-70c5aee65fa5" providerId="ADAL" clId="{D1DE502B-2439-4937-8F14-2F01EAAE2605}" dt="2024-05-19T10:31:15.162" v="87" actId="20577"/>
        <pc:sldMkLst>
          <pc:docMk/>
          <pc:sldMk cId="0" sldId="256"/>
        </pc:sldMkLst>
        <pc:spChg chg="mod">
          <ac:chgData name="אפרת שלו" userId="32e04984-0c28-4e72-bf08-70c5aee65fa5" providerId="ADAL" clId="{D1DE502B-2439-4937-8F14-2F01EAAE2605}" dt="2024-05-16T05:59:07.127" v="65" actId="1035"/>
          <ac:spMkLst>
            <pc:docMk/>
            <pc:sldMk cId="0" sldId="256"/>
            <ac:spMk id="2" creationId="{00000000-0000-0000-0000-000000000000}"/>
          </ac:spMkLst>
        </pc:spChg>
        <pc:spChg chg="mod">
          <ac:chgData name="אפרת שלו" userId="32e04984-0c28-4e72-bf08-70c5aee65fa5" providerId="ADAL" clId="{D1DE502B-2439-4937-8F14-2F01EAAE2605}" dt="2024-05-16T05:59:52.987" v="8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אפרת שלו" userId="32e04984-0c28-4e72-bf08-70c5aee65fa5" providerId="ADAL" clId="{D1DE502B-2439-4937-8F14-2F01EAAE2605}" dt="2024-05-16T05:59:07.127" v="65" actId="1035"/>
          <ac:spMkLst>
            <pc:docMk/>
            <pc:sldMk cId="0" sldId="256"/>
            <ac:spMk id="11" creationId="{00000000-0000-0000-0000-000000000000}"/>
          </ac:spMkLst>
        </pc:spChg>
        <pc:spChg chg="mod">
          <ac:chgData name="אפרת שלו" userId="32e04984-0c28-4e72-bf08-70c5aee65fa5" providerId="ADAL" clId="{D1DE502B-2439-4937-8F14-2F01EAAE2605}" dt="2024-05-16T05:59:07.127" v="65" actId="1035"/>
          <ac:spMkLst>
            <pc:docMk/>
            <pc:sldMk cId="0" sldId="256"/>
            <ac:spMk id="161" creationId="{15625732-4A5C-29DD-4F84-9FAA60075E2F}"/>
          </ac:spMkLst>
        </pc:spChg>
        <pc:spChg chg="mod">
          <ac:chgData name="אפרת שלו" userId="32e04984-0c28-4e72-bf08-70c5aee65fa5" providerId="ADAL" clId="{D1DE502B-2439-4937-8F14-2F01EAAE2605}" dt="2024-05-19T10:31:15.162" v="87" actId="20577"/>
          <ac:spMkLst>
            <pc:docMk/>
            <pc:sldMk cId="0" sldId="256"/>
            <ac:spMk id="162" creationId="{D9F18672-D75F-22FB-2A65-CC93986002C2}"/>
          </ac:spMkLst>
        </pc:spChg>
        <pc:spChg chg="mod">
          <ac:chgData name="אפרת שלו" userId="32e04984-0c28-4e72-bf08-70c5aee65fa5" providerId="ADAL" clId="{D1DE502B-2439-4937-8F14-2F01EAAE2605}" dt="2024-05-16T05:59:07.127" v="65" actId="1035"/>
          <ac:spMkLst>
            <pc:docMk/>
            <pc:sldMk cId="0" sldId="256"/>
            <ac:spMk id="163" creationId="{1967BE0C-A2EF-13BE-C908-9D4F423589BA}"/>
          </ac:spMkLst>
        </pc:spChg>
        <pc:spChg chg="mod">
          <ac:chgData name="אפרת שלו" userId="32e04984-0c28-4e72-bf08-70c5aee65fa5" providerId="ADAL" clId="{D1DE502B-2439-4937-8F14-2F01EAAE2605}" dt="2024-05-16T05:59:12.058" v="66" actId="20577"/>
          <ac:spMkLst>
            <pc:docMk/>
            <pc:sldMk cId="0" sldId="256"/>
            <ac:spMk id="164" creationId="{61CD89A6-9DFB-02D9-70DA-96B683E71C95}"/>
          </ac:spMkLst>
        </pc:spChg>
        <pc:spChg chg="mod">
          <ac:chgData name="אפרת שלו" userId="32e04984-0c28-4e72-bf08-70c5aee65fa5" providerId="ADAL" clId="{D1DE502B-2439-4937-8F14-2F01EAAE2605}" dt="2024-05-16T05:59:07.127" v="65" actId="1035"/>
          <ac:spMkLst>
            <pc:docMk/>
            <pc:sldMk cId="0" sldId="256"/>
            <ac:spMk id="165" creationId="{6BAC90CF-7A78-73D0-7771-BD35BF71C44E}"/>
          </ac:spMkLst>
        </pc:spChg>
      </pc:sldChg>
    </pc:docChg>
  </pc:docChgLst>
  <pc:docChgLst>
    <pc:chgData name="אמי רם" userId="8c426fd2-db6a-4d3d-981f-1cb1ae0b34be" providerId="ADAL" clId="{1AEE9238-4716-4934-ACFF-B062597AB725}"/>
    <pc:docChg chg="modSld">
      <pc:chgData name="אמי רם" userId="8c426fd2-db6a-4d3d-981f-1cb1ae0b34be" providerId="ADAL" clId="{1AEE9238-4716-4934-ACFF-B062597AB725}" dt="2025-06-03T11:43:38.715" v="35" actId="20577"/>
      <pc:docMkLst>
        <pc:docMk/>
      </pc:docMkLst>
      <pc:sldChg chg="modSp mod">
        <pc:chgData name="אמי רם" userId="8c426fd2-db6a-4d3d-981f-1cb1ae0b34be" providerId="ADAL" clId="{1AEE9238-4716-4934-ACFF-B062597AB725}" dt="2025-06-03T11:43:38.715" v="35" actId="20577"/>
        <pc:sldMkLst>
          <pc:docMk/>
          <pc:sldMk cId="0" sldId="256"/>
        </pc:sldMkLst>
        <pc:spChg chg="mod">
          <ac:chgData name="אמי רם" userId="8c426fd2-db6a-4d3d-981f-1cb1ae0b34be" providerId="ADAL" clId="{1AEE9238-4716-4934-ACFF-B062597AB725}" dt="2025-06-03T11:43:01.645" v="11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אמי רם" userId="8c426fd2-db6a-4d3d-981f-1cb1ae0b34be" providerId="ADAL" clId="{1AEE9238-4716-4934-ACFF-B062597AB725}" dt="2025-06-03T11:41:55.011" v="2" actId="20577"/>
          <ac:spMkLst>
            <pc:docMk/>
            <pc:sldMk cId="0" sldId="256"/>
            <ac:spMk id="10" creationId="{00000000-0000-0000-0000-000000000000}"/>
          </ac:spMkLst>
        </pc:spChg>
        <pc:spChg chg="mod">
          <ac:chgData name="אמי רם" userId="8c426fd2-db6a-4d3d-981f-1cb1ae0b34be" providerId="ADAL" clId="{1AEE9238-4716-4934-ACFF-B062597AB725}" dt="2025-06-03T11:43:38.715" v="35" actId="20577"/>
          <ac:spMkLst>
            <pc:docMk/>
            <pc:sldMk cId="0" sldId="256"/>
            <ac:spMk id="162" creationId="{D9F18672-D75F-22FB-2A65-CC93986002C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82C676BD-7519-4C74-A849-E18FBAD6A046}" type="datetimeFigureOut">
              <a:rPr lang="he-IL" smtClean="0"/>
              <a:t>ח'/סיון/תשפ"ה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3122CA24-BF7F-4990-8CAE-553C281D1AC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9613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22CA24-BF7F-4990-8CAE-553C281D1ACC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42204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hyperlink" Target="https://docs.google.com/forms/d/1vGfn1bdHwdgxaYlJfTBUifT_wtaBI-wQlAPwwi9bDkQ/edit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mailto:weil.award@biu.ac.i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12"/>
            <a:ext cx="7560309" cy="1566545"/>
          </a:xfrm>
          <a:custGeom>
            <a:avLst/>
            <a:gdLst/>
            <a:ahLst/>
            <a:cxnLst/>
            <a:rect l="l" t="t" r="r" b="b"/>
            <a:pathLst>
              <a:path w="7560309" h="1566545">
                <a:moveTo>
                  <a:pt x="7559992" y="0"/>
                </a:moveTo>
                <a:lnTo>
                  <a:pt x="0" y="0"/>
                </a:lnTo>
                <a:lnTo>
                  <a:pt x="0" y="1565998"/>
                </a:lnTo>
                <a:lnTo>
                  <a:pt x="7559992" y="1565998"/>
                </a:lnTo>
                <a:lnTo>
                  <a:pt x="7559992" y="0"/>
                </a:lnTo>
                <a:close/>
              </a:path>
            </a:pathLst>
          </a:custGeom>
          <a:solidFill>
            <a:srgbClr val="0052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730250" y="4203700"/>
            <a:ext cx="3394800" cy="965008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65405" algn="r" rtl="1">
              <a:lnSpc>
                <a:spcPct val="100000"/>
              </a:lnSpc>
              <a:spcBef>
                <a:spcPts val="525"/>
              </a:spcBef>
            </a:pPr>
            <a:r>
              <a:rPr lang="he-IL" b="1" u="sng" dirty="0">
                <a:solidFill>
                  <a:srgbClr val="003C31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שלב ראשון – הגשת הבקשה:</a:t>
            </a:r>
          </a:p>
          <a:p>
            <a:pPr marL="65405" algn="r" rtl="1">
              <a:lnSpc>
                <a:spcPct val="100000"/>
              </a:lnSpc>
              <a:spcBef>
                <a:spcPts val="525"/>
              </a:spcBef>
            </a:pPr>
            <a:r>
              <a:rPr lang="he-IL" sz="1600" dirty="0">
                <a:solidFill>
                  <a:srgbClr val="78CDE6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הבקשה למענק תוגש בעברית. </a:t>
            </a:r>
          </a:p>
          <a:p>
            <a:pPr marL="65405" algn="r" rtl="1">
              <a:lnSpc>
                <a:spcPct val="100000"/>
              </a:lnSpc>
              <a:spcBef>
                <a:spcPts val="525"/>
              </a:spcBef>
            </a:pPr>
            <a:r>
              <a:rPr lang="he-IL" sz="1600" b="1" dirty="0">
                <a:solidFill>
                  <a:srgbClr val="78CDE6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להגשת הבקשה לחצו כאן</a:t>
            </a:r>
            <a:endParaRPr sz="1600" b="1" dirty="0">
              <a:solidFill>
                <a:srgbClr val="78CDE6"/>
              </a:solidFill>
              <a:uFill>
                <a:solidFill>
                  <a:srgbClr val="003C31"/>
                </a:solidFill>
              </a:uFill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4864" y="9452508"/>
            <a:ext cx="6529070" cy="537968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algn="r" rtl="1"/>
            <a:r>
              <a:rPr lang="he-IL" sz="1600" b="1" dirty="0">
                <a:solidFill>
                  <a:srgbClr val="004128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מועד סופי להגשת הפניות: י' בתמוז תשפ"ה, 4 באוגוסט 2025</a:t>
            </a:r>
          </a:p>
          <a:p>
            <a:pPr marR="8890" algn="r">
              <a:lnSpc>
                <a:spcPct val="100000"/>
              </a:lnSpc>
              <a:spcBef>
                <a:spcPts val="355"/>
              </a:spcBef>
            </a:pPr>
            <a:r>
              <a:rPr sz="1100" b="1" u="sng" dirty="0">
                <a:solidFill>
                  <a:schemeClr val="tx2">
                    <a:lumMod val="60000"/>
                    <a:lumOff val="40000"/>
                  </a:schemeClr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weil.award@biu.ac.il</a:t>
            </a:r>
            <a:r>
              <a:rPr sz="1100" b="1" spc="-40" dirty="0">
                <a:solidFill>
                  <a:schemeClr val="tx2">
                    <a:lumMod val="60000"/>
                    <a:lumOff val="40000"/>
                  </a:schemeClr>
                </a:solidFill>
                <a:latin typeface="Alef" panose="00000500000000000000" pitchFamily="2" charset="-79"/>
                <a:cs typeface="Alef" panose="00000500000000000000" pitchFamily="2" charset="-79"/>
              </a:rPr>
              <a:t> </a:t>
            </a:r>
            <a:r>
              <a:rPr sz="1100" b="1" spc="-10" dirty="0">
                <a:solidFill>
                  <a:srgbClr val="003C31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:</a:t>
            </a:r>
            <a:r>
              <a:rPr lang="he-IL" sz="1100" b="1" spc="-10" dirty="0">
                <a:solidFill>
                  <a:srgbClr val="003C31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לפרטים ושאלות ניתן לפנות במייל</a:t>
            </a:r>
            <a:endParaRPr sz="1100" dirty="0"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17626" y="346299"/>
            <a:ext cx="4336415" cy="916917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rtl="1">
              <a:lnSpc>
                <a:spcPct val="100000"/>
              </a:lnSpc>
              <a:spcBef>
                <a:spcPts val="229"/>
              </a:spcBef>
            </a:pPr>
            <a:r>
              <a:rPr lang="he-IL" sz="1800" b="1" dirty="0">
                <a:solidFill>
                  <a:srgbClr val="FFFFFF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קול קורא לשנת הלימודים האקדמית תשפ"ו</a:t>
            </a:r>
            <a:endParaRPr sz="1800" dirty="0">
              <a:latin typeface="Alef" panose="00000500000000000000" pitchFamily="2" charset="-79"/>
              <a:cs typeface="Alef" panose="00000500000000000000" pitchFamily="2" charset="-79"/>
            </a:endParaRPr>
          </a:p>
          <a:p>
            <a:pPr marR="5080" algn="r" rtl="1">
              <a:lnSpc>
                <a:spcPct val="100000"/>
              </a:lnSpc>
              <a:spcBef>
                <a:spcPts val="140"/>
              </a:spcBef>
            </a:pPr>
            <a:r>
              <a:rPr lang="he-IL" sz="1900" spc="55" dirty="0">
                <a:solidFill>
                  <a:srgbClr val="F2F9F4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היחידה למיזמים חברתיים ולהתנדבות</a:t>
            </a:r>
            <a:endParaRPr sz="1900" dirty="0">
              <a:latin typeface="Alef" panose="00000500000000000000" pitchFamily="2" charset="-79"/>
              <a:cs typeface="Alef" panose="00000500000000000000" pitchFamily="2" charset="-79"/>
            </a:endParaRPr>
          </a:p>
          <a:p>
            <a:pPr marR="5080" algn="r" rtl="1">
              <a:lnSpc>
                <a:spcPct val="100000"/>
              </a:lnSpc>
              <a:spcBef>
                <a:spcPts val="120"/>
              </a:spcBef>
            </a:pPr>
            <a:r>
              <a:rPr lang="he-IL" sz="1900" spc="-25" dirty="0">
                <a:solidFill>
                  <a:srgbClr val="F2F9F4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ע"ש ד"ר יאיר צדוק ויל ז"ל</a:t>
            </a:r>
            <a:endParaRPr sz="1900" dirty="0"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7460" y="9036135"/>
            <a:ext cx="81534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he-IL" sz="1600" b="1" spc="-10" dirty="0">
                <a:solidFill>
                  <a:srgbClr val="60CBEA"/>
                </a:solidFill>
                <a:latin typeface="Arial"/>
                <a:cs typeface="Arial"/>
              </a:rPr>
              <a:t>בהצלחה!</a:t>
            </a:r>
            <a:endParaRPr sz="1600" dirty="0">
              <a:latin typeface="Arial"/>
              <a:cs typeface="Arial"/>
            </a:endParaRPr>
          </a:p>
        </p:txBody>
      </p:sp>
      <p:pic>
        <p:nvPicPr>
          <p:cNvPr id="22" name="object 22"/>
          <p:cNvPicPr/>
          <p:nvPr/>
        </p:nvPicPr>
        <p:blipFill rotWithShape="1">
          <a:blip r:embed="rId5" cstate="print"/>
          <a:srcRect l="1530" b="9433"/>
          <a:stretch/>
        </p:blipFill>
        <p:spPr>
          <a:xfrm>
            <a:off x="6064250" y="-63500"/>
            <a:ext cx="1446974" cy="1683911"/>
          </a:xfrm>
          <a:prstGeom prst="ellipse">
            <a:avLst/>
          </a:prstGeom>
        </p:spPr>
      </p:pic>
      <p:sp>
        <p:nvSpPr>
          <p:cNvPr id="152" name="object 152"/>
          <p:cNvSpPr/>
          <p:nvPr/>
        </p:nvSpPr>
        <p:spPr>
          <a:xfrm>
            <a:off x="6425166" y="825975"/>
            <a:ext cx="687705" cy="344170"/>
          </a:xfrm>
          <a:custGeom>
            <a:avLst/>
            <a:gdLst/>
            <a:ahLst/>
            <a:cxnLst/>
            <a:rect l="l" t="t" r="r" b="b"/>
            <a:pathLst>
              <a:path w="687704" h="344169">
                <a:moveTo>
                  <a:pt x="109067" y="0"/>
                </a:moveTo>
                <a:lnTo>
                  <a:pt x="0" y="0"/>
                </a:lnTo>
                <a:lnTo>
                  <a:pt x="5442" y="47003"/>
                </a:lnTo>
                <a:lnTo>
                  <a:pt x="16689" y="91981"/>
                </a:lnTo>
                <a:lnTo>
                  <a:pt x="33348" y="134541"/>
                </a:lnTo>
                <a:lnTo>
                  <a:pt x="55024" y="174289"/>
                </a:lnTo>
                <a:lnTo>
                  <a:pt x="81326" y="210833"/>
                </a:lnTo>
                <a:lnTo>
                  <a:pt x="111861" y="243779"/>
                </a:lnTo>
                <a:lnTo>
                  <a:pt x="146235" y="272735"/>
                </a:lnTo>
                <a:lnTo>
                  <a:pt x="184056" y="297307"/>
                </a:lnTo>
                <a:lnTo>
                  <a:pt x="224931" y="317103"/>
                </a:lnTo>
                <a:lnTo>
                  <a:pt x="268467" y="331730"/>
                </a:lnTo>
                <a:lnTo>
                  <a:pt x="314271" y="340794"/>
                </a:lnTo>
                <a:lnTo>
                  <a:pt x="361949" y="343903"/>
                </a:lnTo>
                <a:lnTo>
                  <a:pt x="414511" y="340119"/>
                </a:lnTo>
                <a:lnTo>
                  <a:pt x="464735" y="329119"/>
                </a:lnTo>
                <a:lnTo>
                  <a:pt x="512092" y="311434"/>
                </a:lnTo>
                <a:lnTo>
                  <a:pt x="556052" y="287594"/>
                </a:lnTo>
                <a:lnTo>
                  <a:pt x="596085" y="258128"/>
                </a:lnTo>
                <a:lnTo>
                  <a:pt x="631664" y="223566"/>
                </a:lnTo>
                <a:lnTo>
                  <a:pt x="662257" y="184438"/>
                </a:lnTo>
                <a:lnTo>
                  <a:pt x="687336" y="141274"/>
                </a:lnTo>
                <a:lnTo>
                  <a:pt x="558799" y="141274"/>
                </a:lnTo>
                <a:lnTo>
                  <a:pt x="528110" y="172990"/>
                </a:lnTo>
                <a:lnTo>
                  <a:pt x="492316" y="198986"/>
                </a:lnTo>
                <a:lnTo>
                  <a:pt x="452180" y="218499"/>
                </a:lnTo>
                <a:lnTo>
                  <a:pt x="408470" y="230767"/>
                </a:lnTo>
                <a:lnTo>
                  <a:pt x="361949" y="235026"/>
                </a:lnTo>
                <a:lnTo>
                  <a:pt x="313055" y="230316"/>
                </a:lnTo>
                <a:lnTo>
                  <a:pt x="267319" y="216778"/>
                </a:lnTo>
                <a:lnTo>
                  <a:pt x="225632" y="195304"/>
                </a:lnTo>
                <a:lnTo>
                  <a:pt x="188883" y="166781"/>
                </a:lnTo>
                <a:lnTo>
                  <a:pt x="157963" y="132099"/>
                </a:lnTo>
                <a:lnTo>
                  <a:pt x="133760" y="92149"/>
                </a:lnTo>
                <a:lnTo>
                  <a:pt x="117165" y="47819"/>
                </a:lnTo>
                <a:lnTo>
                  <a:pt x="109067" y="0"/>
                </a:lnTo>
                <a:close/>
              </a:path>
            </a:pathLst>
          </a:custGeom>
          <a:solidFill>
            <a:srgbClr val="60CB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6425158" y="408139"/>
            <a:ext cx="767715" cy="523240"/>
          </a:xfrm>
          <a:custGeom>
            <a:avLst/>
            <a:gdLst/>
            <a:ahLst/>
            <a:cxnLst/>
            <a:rect l="l" t="t" r="r" b="b"/>
            <a:pathLst>
              <a:path w="767715" h="523240">
                <a:moveTo>
                  <a:pt x="422389" y="330276"/>
                </a:moveTo>
                <a:lnTo>
                  <a:pt x="135382" y="0"/>
                </a:lnTo>
                <a:lnTo>
                  <a:pt x="53187" y="71424"/>
                </a:lnTo>
                <a:lnTo>
                  <a:pt x="110985" y="137934"/>
                </a:lnTo>
                <a:lnTo>
                  <a:pt x="80683" y="170815"/>
                </a:lnTo>
                <a:lnTo>
                  <a:pt x="54597" y="207251"/>
                </a:lnTo>
                <a:lnTo>
                  <a:pt x="33096" y="246862"/>
                </a:lnTo>
                <a:lnTo>
                  <a:pt x="16560" y="289255"/>
                </a:lnTo>
                <a:lnTo>
                  <a:pt x="5410" y="334035"/>
                </a:lnTo>
                <a:lnTo>
                  <a:pt x="0" y="380822"/>
                </a:lnTo>
                <a:lnTo>
                  <a:pt x="109067" y="380822"/>
                </a:lnTo>
                <a:lnTo>
                  <a:pt x="116586" y="335229"/>
                </a:lnTo>
                <a:lnTo>
                  <a:pt x="131851" y="292747"/>
                </a:lnTo>
                <a:lnTo>
                  <a:pt x="154076" y="254165"/>
                </a:lnTo>
                <a:lnTo>
                  <a:pt x="182511" y="220243"/>
                </a:lnTo>
                <a:lnTo>
                  <a:pt x="362178" y="426999"/>
                </a:lnTo>
                <a:lnTo>
                  <a:pt x="422389" y="330276"/>
                </a:lnTo>
                <a:close/>
              </a:path>
              <a:path w="767715" h="523240">
                <a:moveTo>
                  <a:pt x="767219" y="414286"/>
                </a:moveTo>
                <a:lnTo>
                  <a:pt x="724052" y="414286"/>
                </a:lnTo>
                <a:lnTo>
                  <a:pt x="724382" y="399338"/>
                </a:lnTo>
                <a:lnTo>
                  <a:pt x="720496" y="346075"/>
                </a:lnTo>
                <a:lnTo>
                  <a:pt x="709193" y="295224"/>
                </a:lnTo>
                <a:lnTo>
                  <a:pt x="691057" y="247332"/>
                </a:lnTo>
                <a:lnTo>
                  <a:pt x="666610" y="202958"/>
                </a:lnTo>
                <a:lnTo>
                  <a:pt x="636409" y="162636"/>
                </a:lnTo>
                <a:lnTo>
                  <a:pt x="601002" y="126936"/>
                </a:lnTo>
                <a:lnTo>
                  <a:pt x="560959" y="96405"/>
                </a:lnTo>
                <a:lnTo>
                  <a:pt x="516813" y="71589"/>
                </a:lnTo>
                <a:lnTo>
                  <a:pt x="458736" y="164909"/>
                </a:lnTo>
                <a:lnTo>
                  <a:pt x="502285" y="188137"/>
                </a:lnTo>
                <a:lnTo>
                  <a:pt x="540270" y="219100"/>
                </a:lnTo>
                <a:lnTo>
                  <a:pt x="571614" y="256730"/>
                </a:lnTo>
                <a:lnTo>
                  <a:pt x="595287" y="300024"/>
                </a:lnTo>
                <a:lnTo>
                  <a:pt x="610260" y="347903"/>
                </a:lnTo>
                <a:lnTo>
                  <a:pt x="615492" y="399338"/>
                </a:lnTo>
                <a:lnTo>
                  <a:pt x="615302" y="409333"/>
                </a:lnTo>
                <a:lnTo>
                  <a:pt x="615010" y="414286"/>
                </a:lnTo>
                <a:lnTo>
                  <a:pt x="413715" y="414286"/>
                </a:lnTo>
                <a:lnTo>
                  <a:pt x="345935" y="523176"/>
                </a:lnTo>
                <a:lnTo>
                  <a:pt x="767219" y="523176"/>
                </a:lnTo>
                <a:lnTo>
                  <a:pt x="767219" y="414286"/>
                </a:lnTo>
                <a:close/>
              </a:path>
            </a:pathLst>
          </a:custGeom>
          <a:solidFill>
            <a:srgbClr val="F2F9F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4" name="object 15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721636" y="368772"/>
            <a:ext cx="208394" cy="248920"/>
          </a:xfrm>
          <a:prstGeom prst="rect">
            <a:avLst/>
          </a:prstGeom>
        </p:spPr>
      </p:pic>
      <p:grpSp>
        <p:nvGrpSpPr>
          <p:cNvPr id="156" name="object 156"/>
          <p:cNvGrpSpPr/>
          <p:nvPr/>
        </p:nvGrpSpPr>
        <p:grpSpPr>
          <a:xfrm>
            <a:off x="0" y="10225849"/>
            <a:ext cx="7560309" cy="466725"/>
            <a:chOff x="0" y="10225849"/>
            <a:chExt cx="7560309" cy="466725"/>
          </a:xfrm>
        </p:grpSpPr>
        <p:sp>
          <p:nvSpPr>
            <p:cNvPr id="157" name="object 157"/>
            <p:cNvSpPr/>
            <p:nvPr/>
          </p:nvSpPr>
          <p:spPr>
            <a:xfrm>
              <a:off x="0" y="10225849"/>
              <a:ext cx="7560309" cy="466725"/>
            </a:xfrm>
            <a:custGeom>
              <a:avLst/>
              <a:gdLst/>
              <a:ahLst/>
              <a:cxnLst/>
              <a:rect l="l" t="t" r="r" b="b"/>
              <a:pathLst>
                <a:path w="7560309" h="466725">
                  <a:moveTo>
                    <a:pt x="7559992" y="0"/>
                  </a:moveTo>
                  <a:lnTo>
                    <a:pt x="0" y="0"/>
                  </a:lnTo>
                  <a:lnTo>
                    <a:pt x="0" y="466153"/>
                  </a:lnTo>
                  <a:lnTo>
                    <a:pt x="7559992" y="466153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F2F9F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158" name="object 15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40001" y="10399651"/>
              <a:ext cx="71297" cy="111010"/>
            </a:xfrm>
            <a:prstGeom prst="rect">
              <a:avLst/>
            </a:prstGeom>
          </p:spPr>
        </p:pic>
        <p:sp>
          <p:nvSpPr>
            <p:cNvPr id="159" name="object 159"/>
            <p:cNvSpPr/>
            <p:nvPr/>
          </p:nvSpPr>
          <p:spPr>
            <a:xfrm>
              <a:off x="657377" y="10357154"/>
              <a:ext cx="6011545" cy="178435"/>
            </a:xfrm>
            <a:custGeom>
              <a:avLst/>
              <a:gdLst/>
              <a:ahLst/>
              <a:cxnLst/>
              <a:rect l="l" t="t" r="r" b="b"/>
              <a:pathLst>
                <a:path w="6011545" h="178434">
                  <a:moveTo>
                    <a:pt x="15113" y="77444"/>
                  </a:moveTo>
                  <a:lnTo>
                    <a:pt x="1701" y="77444"/>
                  </a:lnTo>
                  <a:lnTo>
                    <a:pt x="1701" y="151815"/>
                  </a:lnTo>
                  <a:lnTo>
                    <a:pt x="15113" y="151815"/>
                  </a:lnTo>
                  <a:lnTo>
                    <a:pt x="15113" y="77444"/>
                  </a:lnTo>
                  <a:close/>
                </a:path>
                <a:path w="6011545" h="178434">
                  <a:moveTo>
                    <a:pt x="16941" y="56362"/>
                  </a:moveTo>
                  <a:lnTo>
                    <a:pt x="16802" y="51587"/>
                  </a:lnTo>
                  <a:lnTo>
                    <a:pt x="13398" y="47891"/>
                  </a:lnTo>
                  <a:lnTo>
                    <a:pt x="3543" y="47891"/>
                  </a:lnTo>
                  <a:lnTo>
                    <a:pt x="0" y="51739"/>
                  </a:lnTo>
                  <a:lnTo>
                    <a:pt x="165" y="56362"/>
                  </a:lnTo>
                  <a:lnTo>
                    <a:pt x="0" y="60972"/>
                  </a:lnTo>
                  <a:lnTo>
                    <a:pt x="3403" y="64668"/>
                  </a:lnTo>
                  <a:lnTo>
                    <a:pt x="13550" y="64668"/>
                  </a:lnTo>
                  <a:lnTo>
                    <a:pt x="16941" y="60972"/>
                  </a:lnTo>
                  <a:lnTo>
                    <a:pt x="16941" y="56362"/>
                  </a:lnTo>
                  <a:close/>
                </a:path>
                <a:path w="6011545" h="178434">
                  <a:moveTo>
                    <a:pt x="131533" y="151828"/>
                  </a:moveTo>
                  <a:lnTo>
                    <a:pt x="130924" y="139357"/>
                  </a:lnTo>
                  <a:lnTo>
                    <a:pt x="130924" y="77457"/>
                  </a:lnTo>
                  <a:lnTo>
                    <a:pt x="117525" y="77457"/>
                  </a:lnTo>
                  <a:lnTo>
                    <a:pt x="117525" y="125349"/>
                  </a:lnTo>
                  <a:lnTo>
                    <a:pt x="117055" y="127965"/>
                  </a:lnTo>
                  <a:lnTo>
                    <a:pt x="114300" y="135661"/>
                  </a:lnTo>
                  <a:lnTo>
                    <a:pt x="107988" y="142430"/>
                  </a:lnTo>
                  <a:lnTo>
                    <a:pt x="98132" y="142430"/>
                  </a:lnTo>
                  <a:lnTo>
                    <a:pt x="90639" y="140728"/>
                  </a:lnTo>
                  <a:lnTo>
                    <a:pt x="85572" y="135928"/>
                  </a:lnTo>
                  <a:lnTo>
                    <a:pt x="82702" y="128397"/>
                  </a:lnTo>
                  <a:lnTo>
                    <a:pt x="81800" y="118567"/>
                  </a:lnTo>
                  <a:lnTo>
                    <a:pt x="81800" y="77457"/>
                  </a:lnTo>
                  <a:lnTo>
                    <a:pt x="68249" y="77457"/>
                  </a:lnTo>
                  <a:lnTo>
                    <a:pt x="68249" y="120891"/>
                  </a:lnTo>
                  <a:lnTo>
                    <a:pt x="70218" y="136042"/>
                  </a:lnTo>
                  <a:lnTo>
                    <a:pt x="75603" y="146138"/>
                  </a:lnTo>
                  <a:lnTo>
                    <a:pt x="83718" y="151765"/>
                  </a:lnTo>
                  <a:lnTo>
                    <a:pt x="93802" y="153517"/>
                  </a:lnTo>
                  <a:lnTo>
                    <a:pt x="103047" y="152146"/>
                  </a:lnTo>
                  <a:lnTo>
                    <a:pt x="110134" y="148729"/>
                  </a:lnTo>
                  <a:lnTo>
                    <a:pt x="115252" y="144233"/>
                  </a:lnTo>
                  <a:lnTo>
                    <a:pt x="118605" y="139674"/>
                  </a:lnTo>
                  <a:lnTo>
                    <a:pt x="118897" y="139674"/>
                  </a:lnTo>
                  <a:lnTo>
                    <a:pt x="119684" y="151828"/>
                  </a:lnTo>
                  <a:lnTo>
                    <a:pt x="131533" y="151828"/>
                  </a:lnTo>
                  <a:close/>
                </a:path>
                <a:path w="6011545" h="178434">
                  <a:moveTo>
                    <a:pt x="199796" y="138125"/>
                  </a:moveTo>
                  <a:lnTo>
                    <a:pt x="196253" y="134124"/>
                  </a:lnTo>
                  <a:lnTo>
                    <a:pt x="185318" y="134124"/>
                  </a:lnTo>
                  <a:lnTo>
                    <a:pt x="181622" y="138125"/>
                  </a:lnTo>
                  <a:lnTo>
                    <a:pt x="181622" y="143979"/>
                  </a:lnTo>
                  <a:lnTo>
                    <a:pt x="181470" y="149364"/>
                  </a:lnTo>
                  <a:lnTo>
                    <a:pt x="185318" y="153517"/>
                  </a:lnTo>
                  <a:lnTo>
                    <a:pt x="196253" y="153517"/>
                  </a:lnTo>
                  <a:lnTo>
                    <a:pt x="199796" y="149364"/>
                  </a:lnTo>
                  <a:lnTo>
                    <a:pt x="199796" y="138125"/>
                  </a:lnTo>
                  <a:close/>
                </a:path>
                <a:path w="6011545" h="178434">
                  <a:moveTo>
                    <a:pt x="303758" y="151815"/>
                  </a:moveTo>
                  <a:lnTo>
                    <a:pt x="302996" y="146748"/>
                  </a:lnTo>
                  <a:lnTo>
                    <a:pt x="302780" y="142417"/>
                  </a:lnTo>
                  <a:lnTo>
                    <a:pt x="302679" y="113944"/>
                  </a:lnTo>
                  <a:lnTo>
                    <a:pt x="302679" y="106197"/>
                  </a:lnTo>
                  <a:lnTo>
                    <a:pt x="301459" y="95186"/>
                  </a:lnTo>
                  <a:lnTo>
                    <a:pt x="297154" y="85610"/>
                  </a:lnTo>
                  <a:lnTo>
                    <a:pt x="297065" y="85407"/>
                  </a:lnTo>
                  <a:lnTo>
                    <a:pt x="289598" y="79400"/>
                  </a:lnTo>
                  <a:lnTo>
                    <a:pt x="289598" y="113944"/>
                  </a:lnTo>
                  <a:lnTo>
                    <a:pt x="289598" y="128104"/>
                  </a:lnTo>
                  <a:lnTo>
                    <a:pt x="289280" y="129489"/>
                  </a:lnTo>
                  <a:lnTo>
                    <a:pt x="288975" y="131025"/>
                  </a:lnTo>
                  <a:lnTo>
                    <a:pt x="286664" y="137337"/>
                  </a:lnTo>
                  <a:lnTo>
                    <a:pt x="280670" y="143497"/>
                  </a:lnTo>
                  <a:lnTo>
                    <a:pt x="264033" y="143497"/>
                  </a:lnTo>
                  <a:lnTo>
                    <a:pt x="258025" y="139509"/>
                  </a:lnTo>
                  <a:lnTo>
                    <a:pt x="258025" y="130568"/>
                  </a:lnTo>
                  <a:lnTo>
                    <a:pt x="260883" y="121805"/>
                  </a:lnTo>
                  <a:lnTo>
                    <a:pt x="268262" y="116662"/>
                  </a:lnTo>
                  <a:lnTo>
                    <a:pt x="278422" y="114325"/>
                  </a:lnTo>
                  <a:lnTo>
                    <a:pt x="289598" y="113944"/>
                  </a:lnTo>
                  <a:lnTo>
                    <a:pt x="289598" y="79400"/>
                  </a:lnTo>
                  <a:lnTo>
                    <a:pt x="288391" y="78422"/>
                  </a:lnTo>
                  <a:lnTo>
                    <a:pt x="274358" y="75755"/>
                  </a:lnTo>
                  <a:lnTo>
                    <a:pt x="265112" y="75755"/>
                  </a:lnTo>
                  <a:lnTo>
                    <a:pt x="256019" y="78219"/>
                  </a:lnTo>
                  <a:lnTo>
                    <a:pt x="249872" y="82232"/>
                  </a:lnTo>
                  <a:lnTo>
                    <a:pt x="252945" y="91160"/>
                  </a:lnTo>
                  <a:lnTo>
                    <a:pt x="258025" y="87769"/>
                  </a:lnTo>
                  <a:lnTo>
                    <a:pt x="265417" y="85610"/>
                  </a:lnTo>
                  <a:lnTo>
                    <a:pt x="287439" y="85610"/>
                  </a:lnTo>
                  <a:lnTo>
                    <a:pt x="289280" y="96697"/>
                  </a:lnTo>
                  <a:lnTo>
                    <a:pt x="289280" y="104546"/>
                  </a:lnTo>
                  <a:lnTo>
                    <a:pt x="270141" y="106197"/>
                  </a:lnTo>
                  <a:lnTo>
                    <a:pt x="256082" y="111467"/>
                  </a:lnTo>
                  <a:lnTo>
                    <a:pt x="247434" y="120167"/>
                  </a:lnTo>
                  <a:lnTo>
                    <a:pt x="244475" y="132105"/>
                  </a:lnTo>
                  <a:lnTo>
                    <a:pt x="245935" y="139941"/>
                  </a:lnTo>
                  <a:lnTo>
                    <a:pt x="250266" y="146799"/>
                  </a:lnTo>
                  <a:lnTo>
                    <a:pt x="257403" y="151663"/>
                  </a:lnTo>
                  <a:lnTo>
                    <a:pt x="267271" y="153504"/>
                  </a:lnTo>
                  <a:lnTo>
                    <a:pt x="277888" y="153504"/>
                  </a:lnTo>
                  <a:lnTo>
                    <a:pt x="285902" y="148120"/>
                  </a:lnTo>
                  <a:lnTo>
                    <a:pt x="289267" y="143497"/>
                  </a:lnTo>
                  <a:lnTo>
                    <a:pt x="290055" y="142417"/>
                  </a:lnTo>
                  <a:lnTo>
                    <a:pt x="290360" y="142417"/>
                  </a:lnTo>
                  <a:lnTo>
                    <a:pt x="291592" y="151815"/>
                  </a:lnTo>
                  <a:lnTo>
                    <a:pt x="303758" y="151815"/>
                  </a:lnTo>
                  <a:close/>
                </a:path>
                <a:path w="6011545" h="178434">
                  <a:moveTo>
                    <a:pt x="408673" y="79616"/>
                  </a:moveTo>
                  <a:lnTo>
                    <a:pt x="404977" y="77762"/>
                  </a:lnTo>
                  <a:lnTo>
                    <a:pt x="397738" y="75755"/>
                  </a:lnTo>
                  <a:lnTo>
                    <a:pt x="389890" y="75755"/>
                  </a:lnTo>
                  <a:lnTo>
                    <a:pt x="373367" y="78740"/>
                  </a:lnTo>
                  <a:lnTo>
                    <a:pt x="360743" y="87020"/>
                  </a:lnTo>
                  <a:lnTo>
                    <a:pt x="352691" y="99606"/>
                  </a:lnTo>
                  <a:lnTo>
                    <a:pt x="349846" y="115493"/>
                  </a:lnTo>
                  <a:lnTo>
                    <a:pt x="352488" y="131051"/>
                  </a:lnTo>
                  <a:lnTo>
                    <a:pt x="359981" y="143052"/>
                  </a:lnTo>
                  <a:lnTo>
                    <a:pt x="371678" y="150787"/>
                  </a:lnTo>
                  <a:lnTo>
                    <a:pt x="386956" y="153517"/>
                  </a:lnTo>
                  <a:lnTo>
                    <a:pt x="396963" y="153517"/>
                  </a:lnTo>
                  <a:lnTo>
                    <a:pt x="404812" y="150901"/>
                  </a:lnTo>
                  <a:lnTo>
                    <a:pt x="408355" y="149047"/>
                  </a:lnTo>
                  <a:lnTo>
                    <a:pt x="406057" y="138874"/>
                  </a:lnTo>
                  <a:lnTo>
                    <a:pt x="402196" y="140589"/>
                  </a:lnTo>
                  <a:lnTo>
                    <a:pt x="397116" y="142582"/>
                  </a:lnTo>
                  <a:lnTo>
                    <a:pt x="389572" y="142582"/>
                  </a:lnTo>
                  <a:lnTo>
                    <a:pt x="379209" y="140652"/>
                  </a:lnTo>
                  <a:lnTo>
                    <a:pt x="370967" y="135115"/>
                  </a:lnTo>
                  <a:lnTo>
                    <a:pt x="365518" y="126339"/>
                  </a:lnTo>
                  <a:lnTo>
                    <a:pt x="363550" y="114706"/>
                  </a:lnTo>
                  <a:lnTo>
                    <a:pt x="365264" y="103809"/>
                  </a:lnTo>
                  <a:lnTo>
                    <a:pt x="370319" y="94856"/>
                  </a:lnTo>
                  <a:lnTo>
                    <a:pt x="378561" y="88773"/>
                  </a:lnTo>
                  <a:lnTo>
                    <a:pt x="389890" y="86537"/>
                  </a:lnTo>
                  <a:lnTo>
                    <a:pt x="397281" y="86537"/>
                  </a:lnTo>
                  <a:lnTo>
                    <a:pt x="402348" y="88226"/>
                  </a:lnTo>
                  <a:lnTo>
                    <a:pt x="405587" y="90081"/>
                  </a:lnTo>
                  <a:lnTo>
                    <a:pt x="408673" y="79616"/>
                  </a:lnTo>
                  <a:close/>
                </a:path>
                <a:path w="6011545" h="178434">
                  <a:moveTo>
                    <a:pt x="470611" y="138125"/>
                  </a:moveTo>
                  <a:lnTo>
                    <a:pt x="467067" y="134124"/>
                  </a:lnTo>
                  <a:lnTo>
                    <a:pt x="456133" y="134124"/>
                  </a:lnTo>
                  <a:lnTo>
                    <a:pt x="452437" y="138125"/>
                  </a:lnTo>
                  <a:lnTo>
                    <a:pt x="452437" y="143979"/>
                  </a:lnTo>
                  <a:lnTo>
                    <a:pt x="452285" y="149364"/>
                  </a:lnTo>
                  <a:lnTo>
                    <a:pt x="456133" y="153517"/>
                  </a:lnTo>
                  <a:lnTo>
                    <a:pt x="467067" y="153517"/>
                  </a:lnTo>
                  <a:lnTo>
                    <a:pt x="470611" y="149364"/>
                  </a:lnTo>
                  <a:lnTo>
                    <a:pt x="470611" y="138125"/>
                  </a:lnTo>
                  <a:close/>
                </a:path>
                <a:path w="6011545" h="178434">
                  <a:moveTo>
                    <a:pt x="534695" y="77444"/>
                  </a:moveTo>
                  <a:lnTo>
                    <a:pt x="521296" y="77444"/>
                  </a:lnTo>
                  <a:lnTo>
                    <a:pt x="521296" y="151815"/>
                  </a:lnTo>
                  <a:lnTo>
                    <a:pt x="534695" y="151815"/>
                  </a:lnTo>
                  <a:lnTo>
                    <a:pt x="534695" y="77444"/>
                  </a:lnTo>
                  <a:close/>
                </a:path>
                <a:path w="6011545" h="178434">
                  <a:moveTo>
                    <a:pt x="536536" y="56362"/>
                  </a:moveTo>
                  <a:lnTo>
                    <a:pt x="536397" y="51587"/>
                  </a:lnTo>
                  <a:lnTo>
                    <a:pt x="532993" y="47891"/>
                  </a:lnTo>
                  <a:lnTo>
                    <a:pt x="523138" y="47891"/>
                  </a:lnTo>
                  <a:lnTo>
                    <a:pt x="519595" y="51739"/>
                  </a:lnTo>
                  <a:lnTo>
                    <a:pt x="519760" y="56362"/>
                  </a:lnTo>
                  <a:lnTo>
                    <a:pt x="519595" y="60972"/>
                  </a:lnTo>
                  <a:lnTo>
                    <a:pt x="522998" y="64668"/>
                  </a:lnTo>
                  <a:lnTo>
                    <a:pt x="533158" y="64668"/>
                  </a:lnTo>
                  <a:lnTo>
                    <a:pt x="536536" y="60972"/>
                  </a:lnTo>
                  <a:lnTo>
                    <a:pt x="536536" y="56362"/>
                  </a:lnTo>
                  <a:close/>
                </a:path>
                <a:path w="6011545" h="178434">
                  <a:moveTo>
                    <a:pt x="602018" y="42494"/>
                  </a:moveTo>
                  <a:lnTo>
                    <a:pt x="588619" y="42494"/>
                  </a:lnTo>
                  <a:lnTo>
                    <a:pt x="588619" y="151828"/>
                  </a:lnTo>
                  <a:lnTo>
                    <a:pt x="602018" y="151828"/>
                  </a:lnTo>
                  <a:lnTo>
                    <a:pt x="602018" y="42494"/>
                  </a:lnTo>
                  <a:close/>
                </a:path>
                <a:path w="6011545" h="178434">
                  <a:moveTo>
                    <a:pt x="4061815" y="119888"/>
                  </a:moveTo>
                  <a:lnTo>
                    <a:pt x="4032656" y="119888"/>
                  </a:lnTo>
                  <a:lnTo>
                    <a:pt x="4032656" y="146164"/>
                  </a:lnTo>
                  <a:lnTo>
                    <a:pt x="4061815" y="146164"/>
                  </a:lnTo>
                  <a:lnTo>
                    <a:pt x="4061815" y="119888"/>
                  </a:lnTo>
                  <a:close/>
                </a:path>
                <a:path w="6011545" h="178434">
                  <a:moveTo>
                    <a:pt x="4187875" y="123939"/>
                  </a:moveTo>
                  <a:lnTo>
                    <a:pt x="4187507" y="77419"/>
                  </a:lnTo>
                  <a:lnTo>
                    <a:pt x="4165803" y="39192"/>
                  </a:lnTo>
                  <a:lnTo>
                    <a:pt x="4163949" y="38963"/>
                  </a:lnTo>
                  <a:lnTo>
                    <a:pt x="4163949" y="123939"/>
                  </a:lnTo>
                  <a:lnTo>
                    <a:pt x="4113949" y="123939"/>
                  </a:lnTo>
                  <a:lnTo>
                    <a:pt x="4114520" y="59270"/>
                  </a:lnTo>
                  <a:lnTo>
                    <a:pt x="4144251" y="59270"/>
                  </a:lnTo>
                  <a:lnTo>
                    <a:pt x="4163618" y="93078"/>
                  </a:lnTo>
                  <a:lnTo>
                    <a:pt x="4163949" y="123939"/>
                  </a:lnTo>
                  <a:lnTo>
                    <a:pt x="4163949" y="38963"/>
                  </a:lnTo>
                  <a:lnTo>
                    <a:pt x="4148696" y="37058"/>
                  </a:lnTo>
                  <a:lnTo>
                    <a:pt x="4091546" y="37058"/>
                  </a:lnTo>
                  <a:lnTo>
                    <a:pt x="4089311" y="123939"/>
                  </a:lnTo>
                  <a:lnTo>
                    <a:pt x="4089235" y="146151"/>
                  </a:lnTo>
                  <a:lnTo>
                    <a:pt x="4187698" y="146151"/>
                  </a:lnTo>
                  <a:lnTo>
                    <a:pt x="4187799" y="140881"/>
                  </a:lnTo>
                  <a:lnTo>
                    <a:pt x="4187875" y="123939"/>
                  </a:lnTo>
                  <a:close/>
                </a:path>
                <a:path w="6011545" h="178434">
                  <a:moveTo>
                    <a:pt x="4249674" y="37058"/>
                  </a:moveTo>
                  <a:lnTo>
                    <a:pt x="4207967" y="37058"/>
                  </a:lnTo>
                  <a:lnTo>
                    <a:pt x="4207967" y="59270"/>
                  </a:lnTo>
                  <a:lnTo>
                    <a:pt x="4224960" y="59270"/>
                  </a:lnTo>
                  <a:lnTo>
                    <a:pt x="4224960" y="146151"/>
                  </a:lnTo>
                  <a:lnTo>
                    <a:pt x="4249674" y="146151"/>
                  </a:lnTo>
                  <a:lnTo>
                    <a:pt x="4249674" y="37058"/>
                  </a:lnTo>
                  <a:close/>
                </a:path>
                <a:path w="6011545" h="178434">
                  <a:moveTo>
                    <a:pt x="4311256" y="37058"/>
                  </a:moveTo>
                  <a:lnTo>
                    <a:pt x="4271099" y="37058"/>
                  </a:lnTo>
                  <a:lnTo>
                    <a:pt x="4271099" y="59270"/>
                  </a:lnTo>
                  <a:lnTo>
                    <a:pt x="4286542" y="59270"/>
                  </a:lnTo>
                  <a:lnTo>
                    <a:pt x="4286542" y="102120"/>
                  </a:lnTo>
                  <a:lnTo>
                    <a:pt x="4311256" y="102120"/>
                  </a:lnTo>
                  <a:lnTo>
                    <a:pt x="4311256" y="37058"/>
                  </a:lnTo>
                  <a:close/>
                </a:path>
                <a:path w="6011545" h="178434">
                  <a:moveTo>
                    <a:pt x="4363390" y="86487"/>
                  </a:moveTo>
                  <a:lnTo>
                    <a:pt x="4338675" y="90157"/>
                  </a:lnTo>
                  <a:lnTo>
                    <a:pt x="4338675" y="146151"/>
                  </a:lnTo>
                  <a:lnTo>
                    <a:pt x="4363390" y="146151"/>
                  </a:lnTo>
                  <a:lnTo>
                    <a:pt x="4363390" y="86487"/>
                  </a:lnTo>
                  <a:close/>
                </a:path>
                <a:path w="6011545" h="178434">
                  <a:moveTo>
                    <a:pt x="4434433" y="81851"/>
                  </a:moveTo>
                  <a:lnTo>
                    <a:pt x="4413682" y="39331"/>
                  </a:lnTo>
                  <a:lnTo>
                    <a:pt x="4397172" y="37058"/>
                  </a:lnTo>
                  <a:lnTo>
                    <a:pt x="4337520" y="37058"/>
                  </a:lnTo>
                  <a:lnTo>
                    <a:pt x="4337520" y="59270"/>
                  </a:lnTo>
                  <a:lnTo>
                    <a:pt x="4389450" y="59270"/>
                  </a:lnTo>
                  <a:lnTo>
                    <a:pt x="4399038" y="60286"/>
                  </a:lnTo>
                  <a:lnTo>
                    <a:pt x="4409681" y="121450"/>
                  </a:lnTo>
                  <a:lnTo>
                    <a:pt x="4409529" y="146151"/>
                  </a:lnTo>
                  <a:lnTo>
                    <a:pt x="4434243" y="146151"/>
                  </a:lnTo>
                  <a:lnTo>
                    <a:pt x="4434357" y="121450"/>
                  </a:lnTo>
                  <a:lnTo>
                    <a:pt x="4434433" y="81851"/>
                  </a:lnTo>
                  <a:close/>
                </a:path>
                <a:path w="6011545" h="178434">
                  <a:moveTo>
                    <a:pt x="4534230" y="134772"/>
                  </a:moveTo>
                  <a:lnTo>
                    <a:pt x="4531906" y="128206"/>
                  </a:lnTo>
                  <a:lnTo>
                    <a:pt x="4526318" y="122021"/>
                  </a:lnTo>
                  <a:lnTo>
                    <a:pt x="4509135" y="132842"/>
                  </a:lnTo>
                  <a:lnTo>
                    <a:pt x="4512602" y="140563"/>
                  </a:lnTo>
                  <a:lnTo>
                    <a:pt x="4514342" y="144614"/>
                  </a:lnTo>
                  <a:lnTo>
                    <a:pt x="4514342" y="154266"/>
                  </a:lnTo>
                  <a:lnTo>
                    <a:pt x="4512411" y="159283"/>
                  </a:lnTo>
                  <a:lnTo>
                    <a:pt x="4508551" y="169519"/>
                  </a:lnTo>
                  <a:lnTo>
                    <a:pt x="4514151" y="177825"/>
                  </a:lnTo>
                  <a:lnTo>
                    <a:pt x="4522355" y="169519"/>
                  </a:lnTo>
                  <a:lnTo>
                    <a:pt x="4528680" y="160540"/>
                  </a:lnTo>
                  <a:lnTo>
                    <a:pt x="4532782" y="151104"/>
                  </a:lnTo>
                  <a:lnTo>
                    <a:pt x="4534230" y="141528"/>
                  </a:lnTo>
                  <a:lnTo>
                    <a:pt x="4534230" y="134772"/>
                  </a:lnTo>
                  <a:close/>
                </a:path>
                <a:path w="6011545" h="178434">
                  <a:moveTo>
                    <a:pt x="4610684" y="80899"/>
                  </a:moveTo>
                  <a:lnTo>
                    <a:pt x="4590808" y="39484"/>
                  </a:lnTo>
                  <a:lnTo>
                    <a:pt x="4574972" y="37261"/>
                  </a:lnTo>
                  <a:lnTo>
                    <a:pt x="4533849" y="37261"/>
                  </a:lnTo>
                  <a:lnTo>
                    <a:pt x="4533849" y="54838"/>
                  </a:lnTo>
                  <a:lnTo>
                    <a:pt x="4567821" y="54838"/>
                  </a:lnTo>
                  <a:lnTo>
                    <a:pt x="4579074" y="56032"/>
                  </a:lnTo>
                  <a:lnTo>
                    <a:pt x="4586148" y="60210"/>
                  </a:lnTo>
                  <a:lnTo>
                    <a:pt x="4589843" y="68262"/>
                  </a:lnTo>
                  <a:lnTo>
                    <a:pt x="4590986" y="80899"/>
                  </a:lnTo>
                  <a:lnTo>
                    <a:pt x="4591113" y="128206"/>
                  </a:lnTo>
                  <a:lnTo>
                    <a:pt x="4590999" y="146164"/>
                  </a:lnTo>
                  <a:lnTo>
                    <a:pt x="4610493" y="146164"/>
                  </a:lnTo>
                  <a:lnTo>
                    <a:pt x="4610620" y="118567"/>
                  </a:lnTo>
                  <a:lnTo>
                    <a:pt x="4610684" y="80899"/>
                  </a:lnTo>
                  <a:close/>
                </a:path>
                <a:path w="6011545" h="178434">
                  <a:moveTo>
                    <a:pt x="4735373" y="132981"/>
                  </a:moveTo>
                  <a:lnTo>
                    <a:pt x="4735284" y="81673"/>
                  </a:lnTo>
                  <a:lnTo>
                    <a:pt x="4735220" y="77609"/>
                  </a:lnTo>
                  <a:lnTo>
                    <a:pt x="4732655" y="58597"/>
                  </a:lnTo>
                  <a:lnTo>
                    <a:pt x="4730559" y="54838"/>
                  </a:lnTo>
                  <a:lnTo>
                    <a:pt x="4725721" y="46139"/>
                  </a:lnTo>
                  <a:lnTo>
                    <a:pt x="4714214" y="39331"/>
                  </a:lnTo>
                  <a:lnTo>
                    <a:pt x="4697958" y="37261"/>
                  </a:lnTo>
                  <a:lnTo>
                    <a:pt x="4641774" y="37261"/>
                  </a:lnTo>
                  <a:lnTo>
                    <a:pt x="4641380" y="41313"/>
                  </a:lnTo>
                  <a:lnTo>
                    <a:pt x="4640796" y="47688"/>
                  </a:lnTo>
                  <a:lnTo>
                    <a:pt x="4640719" y="60363"/>
                  </a:lnTo>
                  <a:lnTo>
                    <a:pt x="4639932" y="121246"/>
                  </a:lnTo>
                  <a:lnTo>
                    <a:pt x="4639830" y="146164"/>
                  </a:lnTo>
                  <a:lnTo>
                    <a:pt x="4659528" y="146164"/>
                  </a:lnTo>
                  <a:lnTo>
                    <a:pt x="4660303" y="54838"/>
                  </a:lnTo>
                  <a:lnTo>
                    <a:pt x="4693120" y="54838"/>
                  </a:lnTo>
                  <a:lnTo>
                    <a:pt x="4715776" y="90131"/>
                  </a:lnTo>
                  <a:lnTo>
                    <a:pt x="4716107" y="146164"/>
                  </a:lnTo>
                  <a:lnTo>
                    <a:pt x="4735017" y="146164"/>
                  </a:lnTo>
                  <a:lnTo>
                    <a:pt x="4735246" y="140576"/>
                  </a:lnTo>
                  <a:lnTo>
                    <a:pt x="4735373" y="132981"/>
                  </a:lnTo>
                  <a:close/>
                </a:path>
                <a:path w="6011545" h="178434">
                  <a:moveTo>
                    <a:pt x="4858778" y="95186"/>
                  </a:moveTo>
                  <a:lnTo>
                    <a:pt x="4858359" y="76187"/>
                  </a:lnTo>
                  <a:lnTo>
                    <a:pt x="4856975" y="62268"/>
                  </a:lnTo>
                  <a:lnTo>
                    <a:pt x="4854892" y="54063"/>
                  </a:lnTo>
                  <a:lnTo>
                    <a:pt x="4854473" y="52400"/>
                  </a:lnTo>
                  <a:lnTo>
                    <a:pt x="4850676" y="45567"/>
                  </a:lnTo>
                  <a:lnTo>
                    <a:pt x="4846040" y="41262"/>
                  </a:lnTo>
                  <a:lnTo>
                    <a:pt x="4839894" y="38392"/>
                  </a:lnTo>
                  <a:lnTo>
                    <a:pt x="4833150" y="37071"/>
                  </a:lnTo>
                  <a:lnTo>
                    <a:pt x="4831753" y="36791"/>
                  </a:lnTo>
                  <a:lnTo>
                    <a:pt x="4821136" y="36296"/>
                  </a:lnTo>
                  <a:lnTo>
                    <a:pt x="4812614" y="36410"/>
                  </a:lnTo>
                  <a:lnTo>
                    <a:pt x="4795939" y="36944"/>
                  </a:lnTo>
                  <a:lnTo>
                    <a:pt x="4788497" y="37071"/>
                  </a:lnTo>
                  <a:lnTo>
                    <a:pt x="4781550" y="37071"/>
                  </a:lnTo>
                  <a:lnTo>
                    <a:pt x="4776140" y="36880"/>
                  </a:lnTo>
                  <a:lnTo>
                    <a:pt x="4760315" y="34366"/>
                  </a:lnTo>
                  <a:lnTo>
                    <a:pt x="4757026" y="51168"/>
                  </a:lnTo>
                  <a:lnTo>
                    <a:pt x="4761662" y="52514"/>
                  </a:lnTo>
                  <a:lnTo>
                    <a:pt x="4768037" y="53670"/>
                  </a:lnTo>
                  <a:lnTo>
                    <a:pt x="4774793" y="54444"/>
                  </a:lnTo>
                  <a:lnTo>
                    <a:pt x="4761852" y="146735"/>
                  </a:lnTo>
                  <a:lnTo>
                    <a:pt x="4782134" y="146735"/>
                  </a:lnTo>
                  <a:lnTo>
                    <a:pt x="4793526" y="54444"/>
                  </a:lnTo>
                  <a:lnTo>
                    <a:pt x="4800473" y="54444"/>
                  </a:lnTo>
                  <a:lnTo>
                    <a:pt x="4808004" y="54063"/>
                  </a:lnTo>
                  <a:lnTo>
                    <a:pt x="4816691" y="54063"/>
                  </a:lnTo>
                  <a:lnTo>
                    <a:pt x="4839652" y="95186"/>
                  </a:lnTo>
                  <a:lnTo>
                    <a:pt x="4839767" y="111721"/>
                  </a:lnTo>
                  <a:lnTo>
                    <a:pt x="4839576" y="119481"/>
                  </a:lnTo>
                  <a:lnTo>
                    <a:pt x="4839373" y="124891"/>
                  </a:lnTo>
                  <a:lnTo>
                    <a:pt x="4839284" y="128587"/>
                  </a:lnTo>
                  <a:lnTo>
                    <a:pt x="4809541" y="128587"/>
                  </a:lnTo>
                  <a:lnTo>
                    <a:pt x="4807813" y="146164"/>
                  </a:lnTo>
                  <a:lnTo>
                    <a:pt x="4856848" y="146164"/>
                  </a:lnTo>
                  <a:lnTo>
                    <a:pt x="4857648" y="134200"/>
                  </a:lnTo>
                  <a:lnTo>
                    <a:pt x="4858258" y="121615"/>
                  </a:lnTo>
                  <a:lnTo>
                    <a:pt x="4858639" y="108546"/>
                  </a:lnTo>
                  <a:lnTo>
                    <a:pt x="4858778" y="95186"/>
                  </a:lnTo>
                  <a:close/>
                </a:path>
                <a:path w="6011545" h="178434">
                  <a:moveTo>
                    <a:pt x="4906848" y="85915"/>
                  </a:moveTo>
                  <a:lnTo>
                    <a:pt x="4887150" y="89204"/>
                  </a:lnTo>
                  <a:lnTo>
                    <a:pt x="4887150" y="145961"/>
                  </a:lnTo>
                  <a:lnTo>
                    <a:pt x="4906848" y="145961"/>
                  </a:lnTo>
                  <a:lnTo>
                    <a:pt x="4906848" y="85915"/>
                  </a:lnTo>
                  <a:close/>
                </a:path>
                <a:path w="6011545" h="178434">
                  <a:moveTo>
                    <a:pt x="4980000" y="81089"/>
                  </a:moveTo>
                  <a:lnTo>
                    <a:pt x="4960175" y="39484"/>
                  </a:lnTo>
                  <a:lnTo>
                    <a:pt x="4944313" y="37261"/>
                  </a:lnTo>
                  <a:lnTo>
                    <a:pt x="4885614" y="37261"/>
                  </a:lnTo>
                  <a:lnTo>
                    <a:pt x="4885614" y="54838"/>
                  </a:lnTo>
                  <a:lnTo>
                    <a:pt x="4937163" y="54838"/>
                  </a:lnTo>
                  <a:lnTo>
                    <a:pt x="4948313" y="56032"/>
                  </a:lnTo>
                  <a:lnTo>
                    <a:pt x="4955362" y="60210"/>
                  </a:lnTo>
                  <a:lnTo>
                    <a:pt x="4959159" y="68262"/>
                  </a:lnTo>
                  <a:lnTo>
                    <a:pt x="4960531" y="81089"/>
                  </a:lnTo>
                  <a:lnTo>
                    <a:pt x="4960696" y="123621"/>
                  </a:lnTo>
                  <a:lnTo>
                    <a:pt x="4960531" y="146164"/>
                  </a:lnTo>
                  <a:lnTo>
                    <a:pt x="4979835" y="146164"/>
                  </a:lnTo>
                  <a:lnTo>
                    <a:pt x="4979949" y="123621"/>
                  </a:lnTo>
                  <a:lnTo>
                    <a:pt x="4980000" y="81089"/>
                  </a:lnTo>
                  <a:close/>
                </a:path>
                <a:path w="6011545" h="178434">
                  <a:moveTo>
                    <a:pt x="5125986" y="50965"/>
                  </a:moveTo>
                  <a:lnTo>
                    <a:pt x="5124437" y="43446"/>
                  </a:lnTo>
                  <a:lnTo>
                    <a:pt x="5121541" y="37261"/>
                  </a:lnTo>
                  <a:lnTo>
                    <a:pt x="5069992" y="37261"/>
                  </a:lnTo>
                  <a:lnTo>
                    <a:pt x="5069154" y="32905"/>
                  </a:lnTo>
                  <a:lnTo>
                    <a:pt x="5068036" y="23558"/>
                  </a:lnTo>
                  <a:lnTo>
                    <a:pt x="5067033" y="11734"/>
                  </a:lnTo>
                  <a:lnTo>
                    <a:pt x="5066512" y="0"/>
                  </a:lnTo>
                  <a:lnTo>
                    <a:pt x="5048364" y="2120"/>
                  </a:lnTo>
                  <a:lnTo>
                    <a:pt x="5048694" y="15290"/>
                  </a:lnTo>
                  <a:lnTo>
                    <a:pt x="5049825" y="29349"/>
                  </a:lnTo>
                  <a:lnTo>
                    <a:pt x="5051526" y="42964"/>
                  </a:lnTo>
                  <a:lnTo>
                    <a:pt x="5053584" y="54838"/>
                  </a:lnTo>
                  <a:lnTo>
                    <a:pt x="5106289" y="54838"/>
                  </a:lnTo>
                  <a:lnTo>
                    <a:pt x="5107063" y="56959"/>
                  </a:lnTo>
                  <a:lnTo>
                    <a:pt x="5107241" y="59664"/>
                  </a:lnTo>
                  <a:lnTo>
                    <a:pt x="5107254" y="63322"/>
                  </a:lnTo>
                  <a:lnTo>
                    <a:pt x="5103647" y="79095"/>
                  </a:lnTo>
                  <a:lnTo>
                    <a:pt x="5093093" y="95402"/>
                  </a:lnTo>
                  <a:lnTo>
                    <a:pt x="5076063" y="113474"/>
                  </a:lnTo>
                  <a:lnTo>
                    <a:pt x="5053000" y="134569"/>
                  </a:lnTo>
                  <a:lnTo>
                    <a:pt x="5065166" y="149250"/>
                  </a:lnTo>
                  <a:lnTo>
                    <a:pt x="5091938" y="124574"/>
                  </a:lnTo>
                  <a:lnTo>
                    <a:pt x="5110937" y="102501"/>
                  </a:lnTo>
                  <a:lnTo>
                    <a:pt x="5122240" y="81394"/>
                  </a:lnTo>
                  <a:lnTo>
                    <a:pt x="5125961" y="59855"/>
                  </a:lnTo>
                  <a:lnTo>
                    <a:pt x="5125986" y="50965"/>
                  </a:lnTo>
                  <a:close/>
                </a:path>
                <a:path w="6011545" h="178434">
                  <a:moveTo>
                    <a:pt x="5234102" y="64871"/>
                  </a:moveTo>
                  <a:lnTo>
                    <a:pt x="5232362" y="36106"/>
                  </a:lnTo>
                  <a:lnTo>
                    <a:pt x="5213058" y="37846"/>
                  </a:lnTo>
                  <a:lnTo>
                    <a:pt x="5213718" y="45008"/>
                  </a:lnTo>
                  <a:lnTo>
                    <a:pt x="5214201" y="53047"/>
                  </a:lnTo>
                  <a:lnTo>
                    <a:pt x="5214429" y="59461"/>
                  </a:lnTo>
                  <a:lnTo>
                    <a:pt x="5214493" y="73329"/>
                  </a:lnTo>
                  <a:lnTo>
                    <a:pt x="5213528" y="92392"/>
                  </a:lnTo>
                  <a:lnTo>
                    <a:pt x="5209514" y="108508"/>
                  </a:lnTo>
                  <a:lnTo>
                    <a:pt x="5201501" y="119837"/>
                  </a:lnTo>
                  <a:lnTo>
                    <a:pt x="5188343" y="127038"/>
                  </a:lnTo>
                  <a:lnTo>
                    <a:pt x="5184140" y="108508"/>
                  </a:lnTo>
                  <a:lnTo>
                    <a:pt x="5179898" y="90208"/>
                  </a:lnTo>
                  <a:lnTo>
                    <a:pt x="5170309" y="52235"/>
                  </a:lnTo>
                  <a:lnTo>
                    <a:pt x="5163820" y="34950"/>
                  </a:lnTo>
                  <a:lnTo>
                    <a:pt x="5146446" y="41897"/>
                  </a:lnTo>
                  <a:lnTo>
                    <a:pt x="5149532" y="49809"/>
                  </a:lnTo>
                  <a:lnTo>
                    <a:pt x="5151463" y="55219"/>
                  </a:lnTo>
                  <a:lnTo>
                    <a:pt x="5154028" y="64871"/>
                  </a:lnTo>
                  <a:lnTo>
                    <a:pt x="5170195" y="129552"/>
                  </a:lnTo>
                  <a:lnTo>
                    <a:pt x="5164531" y="130162"/>
                  </a:lnTo>
                  <a:lnTo>
                    <a:pt x="5156327" y="130517"/>
                  </a:lnTo>
                  <a:lnTo>
                    <a:pt x="5146548" y="130581"/>
                  </a:lnTo>
                  <a:lnTo>
                    <a:pt x="5136210" y="130327"/>
                  </a:lnTo>
                  <a:lnTo>
                    <a:pt x="5133899" y="147510"/>
                  </a:lnTo>
                  <a:lnTo>
                    <a:pt x="5138725" y="147891"/>
                  </a:lnTo>
                  <a:lnTo>
                    <a:pt x="5147996" y="147891"/>
                  </a:lnTo>
                  <a:lnTo>
                    <a:pt x="5188902" y="144043"/>
                  </a:lnTo>
                  <a:lnTo>
                    <a:pt x="5215458" y="130708"/>
                  </a:lnTo>
                  <a:lnTo>
                    <a:pt x="5215521" y="130581"/>
                  </a:lnTo>
                  <a:lnTo>
                    <a:pt x="5217515" y="127038"/>
                  </a:lnTo>
                  <a:lnTo>
                    <a:pt x="5229796" y="105206"/>
                  </a:lnTo>
                  <a:lnTo>
                    <a:pt x="5234102" y="64871"/>
                  </a:lnTo>
                  <a:close/>
                </a:path>
                <a:path w="6011545" h="178434">
                  <a:moveTo>
                    <a:pt x="5407469" y="128587"/>
                  </a:moveTo>
                  <a:lnTo>
                    <a:pt x="5407241" y="85775"/>
                  </a:lnTo>
                  <a:lnTo>
                    <a:pt x="5402427" y="54838"/>
                  </a:lnTo>
                  <a:lnTo>
                    <a:pt x="5397639" y="46139"/>
                  </a:lnTo>
                  <a:lnTo>
                    <a:pt x="5388559" y="40767"/>
                  </a:lnTo>
                  <a:lnTo>
                    <a:pt x="5388559" y="128587"/>
                  </a:lnTo>
                  <a:lnTo>
                    <a:pt x="5330634" y="128587"/>
                  </a:lnTo>
                  <a:lnTo>
                    <a:pt x="5331599" y="54838"/>
                  </a:lnTo>
                  <a:lnTo>
                    <a:pt x="5365775" y="54838"/>
                  </a:lnTo>
                  <a:lnTo>
                    <a:pt x="5388318" y="93992"/>
                  </a:lnTo>
                  <a:lnTo>
                    <a:pt x="5388559" y="128587"/>
                  </a:lnTo>
                  <a:lnTo>
                    <a:pt x="5388559" y="40767"/>
                  </a:lnTo>
                  <a:lnTo>
                    <a:pt x="5386133" y="39331"/>
                  </a:lnTo>
                  <a:lnTo>
                    <a:pt x="5369636" y="37261"/>
                  </a:lnTo>
                  <a:lnTo>
                    <a:pt x="5313642" y="37261"/>
                  </a:lnTo>
                  <a:lnTo>
                    <a:pt x="5313451" y="40157"/>
                  </a:lnTo>
                  <a:lnTo>
                    <a:pt x="5312867" y="47688"/>
                  </a:lnTo>
                  <a:lnTo>
                    <a:pt x="5312676" y="53670"/>
                  </a:lnTo>
                  <a:lnTo>
                    <a:pt x="5311330" y="128206"/>
                  </a:lnTo>
                  <a:lnTo>
                    <a:pt x="5311330" y="146164"/>
                  </a:lnTo>
                  <a:lnTo>
                    <a:pt x="5407279" y="146164"/>
                  </a:lnTo>
                  <a:lnTo>
                    <a:pt x="5407406" y="140881"/>
                  </a:lnTo>
                  <a:lnTo>
                    <a:pt x="5407469" y="128587"/>
                  </a:lnTo>
                  <a:close/>
                </a:path>
                <a:path w="6011545" h="178434">
                  <a:moveTo>
                    <a:pt x="5463273" y="37261"/>
                  </a:moveTo>
                  <a:lnTo>
                    <a:pt x="5426392" y="37261"/>
                  </a:lnTo>
                  <a:lnTo>
                    <a:pt x="5426392" y="54838"/>
                  </a:lnTo>
                  <a:lnTo>
                    <a:pt x="5443766" y="54838"/>
                  </a:lnTo>
                  <a:lnTo>
                    <a:pt x="5443766" y="101561"/>
                  </a:lnTo>
                  <a:lnTo>
                    <a:pt x="5463273" y="101561"/>
                  </a:lnTo>
                  <a:lnTo>
                    <a:pt x="5463273" y="37261"/>
                  </a:lnTo>
                  <a:close/>
                </a:path>
                <a:path w="6011545" h="178434">
                  <a:moveTo>
                    <a:pt x="5576227" y="64871"/>
                  </a:moveTo>
                  <a:lnTo>
                    <a:pt x="5574487" y="36106"/>
                  </a:lnTo>
                  <a:lnTo>
                    <a:pt x="5555170" y="37846"/>
                  </a:lnTo>
                  <a:lnTo>
                    <a:pt x="5555831" y="45008"/>
                  </a:lnTo>
                  <a:lnTo>
                    <a:pt x="5556313" y="53047"/>
                  </a:lnTo>
                  <a:lnTo>
                    <a:pt x="5556542" y="59461"/>
                  </a:lnTo>
                  <a:lnTo>
                    <a:pt x="5556605" y="73329"/>
                  </a:lnTo>
                  <a:lnTo>
                    <a:pt x="5555640" y="92392"/>
                  </a:lnTo>
                  <a:lnTo>
                    <a:pt x="5551627" y="108508"/>
                  </a:lnTo>
                  <a:lnTo>
                    <a:pt x="5543613" y="119837"/>
                  </a:lnTo>
                  <a:lnTo>
                    <a:pt x="5530456" y="127038"/>
                  </a:lnTo>
                  <a:lnTo>
                    <a:pt x="5526252" y="108508"/>
                  </a:lnTo>
                  <a:lnTo>
                    <a:pt x="5522023" y="90208"/>
                  </a:lnTo>
                  <a:lnTo>
                    <a:pt x="5512435" y="52235"/>
                  </a:lnTo>
                  <a:lnTo>
                    <a:pt x="5505945" y="34950"/>
                  </a:lnTo>
                  <a:lnTo>
                    <a:pt x="5488559" y="41897"/>
                  </a:lnTo>
                  <a:lnTo>
                    <a:pt x="5491658" y="49809"/>
                  </a:lnTo>
                  <a:lnTo>
                    <a:pt x="5493588" y="55219"/>
                  </a:lnTo>
                  <a:lnTo>
                    <a:pt x="5496141" y="64871"/>
                  </a:lnTo>
                  <a:lnTo>
                    <a:pt x="5512308" y="129552"/>
                  </a:lnTo>
                  <a:lnTo>
                    <a:pt x="5506656" y="130162"/>
                  </a:lnTo>
                  <a:lnTo>
                    <a:pt x="5498439" y="130517"/>
                  </a:lnTo>
                  <a:lnTo>
                    <a:pt x="5488673" y="130581"/>
                  </a:lnTo>
                  <a:lnTo>
                    <a:pt x="5478335" y="130327"/>
                  </a:lnTo>
                  <a:lnTo>
                    <a:pt x="5476011" y="147510"/>
                  </a:lnTo>
                  <a:lnTo>
                    <a:pt x="5480837" y="147891"/>
                  </a:lnTo>
                  <a:lnTo>
                    <a:pt x="5490108" y="147891"/>
                  </a:lnTo>
                  <a:lnTo>
                    <a:pt x="5531015" y="144043"/>
                  </a:lnTo>
                  <a:lnTo>
                    <a:pt x="5557571" y="130708"/>
                  </a:lnTo>
                  <a:lnTo>
                    <a:pt x="5557634" y="130581"/>
                  </a:lnTo>
                  <a:lnTo>
                    <a:pt x="5559641" y="127038"/>
                  </a:lnTo>
                  <a:lnTo>
                    <a:pt x="5571922" y="105206"/>
                  </a:lnTo>
                  <a:lnTo>
                    <a:pt x="5576227" y="64871"/>
                  </a:lnTo>
                  <a:close/>
                </a:path>
                <a:path w="6011545" h="178434">
                  <a:moveTo>
                    <a:pt x="5634723" y="37261"/>
                  </a:moveTo>
                  <a:lnTo>
                    <a:pt x="5597842" y="37261"/>
                  </a:lnTo>
                  <a:lnTo>
                    <a:pt x="5597842" y="54838"/>
                  </a:lnTo>
                  <a:lnTo>
                    <a:pt x="5615216" y="54838"/>
                  </a:lnTo>
                  <a:lnTo>
                    <a:pt x="5615216" y="101561"/>
                  </a:lnTo>
                  <a:lnTo>
                    <a:pt x="5634723" y="101561"/>
                  </a:lnTo>
                  <a:lnTo>
                    <a:pt x="5634723" y="37261"/>
                  </a:lnTo>
                  <a:close/>
                </a:path>
                <a:path w="6011545" h="178434">
                  <a:moveTo>
                    <a:pt x="5747029" y="121246"/>
                  </a:moveTo>
                  <a:lnTo>
                    <a:pt x="5746470" y="83019"/>
                  </a:lnTo>
                  <a:lnTo>
                    <a:pt x="5736933" y="45732"/>
                  </a:lnTo>
                  <a:lnTo>
                    <a:pt x="5669254" y="35915"/>
                  </a:lnTo>
                  <a:lnTo>
                    <a:pt x="5665940" y="51155"/>
                  </a:lnTo>
                  <a:lnTo>
                    <a:pt x="5663514" y="63563"/>
                  </a:lnTo>
                  <a:lnTo>
                    <a:pt x="5662066" y="72986"/>
                  </a:lnTo>
                  <a:lnTo>
                    <a:pt x="5661634" y="78574"/>
                  </a:lnTo>
                  <a:lnTo>
                    <a:pt x="5661533" y="89395"/>
                  </a:lnTo>
                  <a:lnTo>
                    <a:pt x="5666752" y="95377"/>
                  </a:lnTo>
                  <a:lnTo>
                    <a:pt x="5690882" y="86690"/>
                  </a:lnTo>
                  <a:lnTo>
                    <a:pt x="5688368" y="85725"/>
                  </a:lnTo>
                  <a:lnTo>
                    <a:pt x="5681802" y="83019"/>
                  </a:lnTo>
                  <a:lnTo>
                    <a:pt x="5680075" y="80708"/>
                  </a:lnTo>
                  <a:lnTo>
                    <a:pt x="5680075" y="72986"/>
                  </a:lnTo>
                  <a:lnTo>
                    <a:pt x="5681040" y="66802"/>
                  </a:lnTo>
                  <a:lnTo>
                    <a:pt x="5683542" y="53670"/>
                  </a:lnTo>
                  <a:lnTo>
                    <a:pt x="5701881" y="54254"/>
                  </a:lnTo>
                  <a:lnTo>
                    <a:pt x="5728259" y="88392"/>
                  </a:lnTo>
                  <a:lnTo>
                    <a:pt x="5729300" y="121246"/>
                  </a:lnTo>
                  <a:lnTo>
                    <a:pt x="5729300" y="127241"/>
                  </a:lnTo>
                  <a:lnTo>
                    <a:pt x="5729109" y="127038"/>
                  </a:lnTo>
                  <a:lnTo>
                    <a:pt x="5729109" y="128587"/>
                  </a:lnTo>
                  <a:lnTo>
                    <a:pt x="5657088" y="128587"/>
                  </a:lnTo>
                  <a:lnTo>
                    <a:pt x="5654967" y="146164"/>
                  </a:lnTo>
                  <a:lnTo>
                    <a:pt x="5745327" y="146164"/>
                  </a:lnTo>
                  <a:lnTo>
                    <a:pt x="5746254" y="139496"/>
                  </a:lnTo>
                  <a:lnTo>
                    <a:pt x="5746788" y="132854"/>
                  </a:lnTo>
                  <a:lnTo>
                    <a:pt x="5746928" y="127241"/>
                  </a:lnTo>
                  <a:lnTo>
                    <a:pt x="5747029" y="121246"/>
                  </a:lnTo>
                  <a:close/>
                </a:path>
                <a:path w="6011545" h="178434">
                  <a:moveTo>
                    <a:pt x="5890323" y="56769"/>
                  </a:moveTo>
                  <a:lnTo>
                    <a:pt x="5890311" y="49034"/>
                  </a:lnTo>
                  <a:lnTo>
                    <a:pt x="5889980" y="44018"/>
                  </a:lnTo>
                  <a:lnTo>
                    <a:pt x="5889879" y="43053"/>
                  </a:lnTo>
                  <a:lnTo>
                    <a:pt x="5888774" y="36296"/>
                  </a:lnTo>
                  <a:lnTo>
                    <a:pt x="5870245" y="38417"/>
                  </a:lnTo>
                  <a:lnTo>
                    <a:pt x="5870994" y="43827"/>
                  </a:lnTo>
                  <a:lnTo>
                    <a:pt x="5871121" y="46532"/>
                  </a:lnTo>
                  <a:lnTo>
                    <a:pt x="5866587" y="86728"/>
                  </a:lnTo>
                  <a:lnTo>
                    <a:pt x="5831789" y="124891"/>
                  </a:lnTo>
                  <a:lnTo>
                    <a:pt x="5803049" y="130517"/>
                  </a:lnTo>
                  <a:lnTo>
                    <a:pt x="5796686" y="130517"/>
                  </a:lnTo>
                  <a:lnTo>
                    <a:pt x="5793791" y="130327"/>
                  </a:lnTo>
                  <a:lnTo>
                    <a:pt x="5792825" y="96735"/>
                  </a:lnTo>
                  <a:lnTo>
                    <a:pt x="5814834" y="92976"/>
                  </a:lnTo>
                  <a:lnTo>
                    <a:pt x="5829757" y="84226"/>
                  </a:lnTo>
                  <a:lnTo>
                    <a:pt x="5830354" y="83210"/>
                  </a:lnTo>
                  <a:lnTo>
                    <a:pt x="5838228" y="69900"/>
                  </a:lnTo>
                  <a:lnTo>
                    <a:pt x="5840895" y="49428"/>
                  </a:lnTo>
                  <a:lnTo>
                    <a:pt x="5840857" y="43053"/>
                  </a:lnTo>
                  <a:lnTo>
                    <a:pt x="5840704" y="40157"/>
                  </a:lnTo>
                  <a:lnTo>
                    <a:pt x="5840120" y="36487"/>
                  </a:lnTo>
                  <a:lnTo>
                    <a:pt x="5821972" y="38227"/>
                  </a:lnTo>
                  <a:lnTo>
                    <a:pt x="5822239" y="44018"/>
                  </a:lnTo>
                  <a:lnTo>
                    <a:pt x="5822366" y="46532"/>
                  </a:lnTo>
                  <a:lnTo>
                    <a:pt x="5822366" y="52133"/>
                  </a:lnTo>
                  <a:lnTo>
                    <a:pt x="5820981" y="65862"/>
                  </a:lnTo>
                  <a:lnTo>
                    <a:pt x="5816168" y="75272"/>
                  </a:lnTo>
                  <a:lnTo>
                    <a:pt x="5806973" y="80873"/>
                  </a:lnTo>
                  <a:lnTo>
                    <a:pt x="5792432" y="83210"/>
                  </a:lnTo>
                  <a:lnTo>
                    <a:pt x="5791085" y="36296"/>
                  </a:lnTo>
                  <a:lnTo>
                    <a:pt x="5772353" y="38036"/>
                  </a:lnTo>
                  <a:lnTo>
                    <a:pt x="5775642" y="147320"/>
                  </a:lnTo>
                  <a:lnTo>
                    <a:pt x="5781243" y="148094"/>
                  </a:lnTo>
                  <a:lnTo>
                    <a:pt x="5784901" y="148285"/>
                  </a:lnTo>
                  <a:lnTo>
                    <a:pt x="5791657" y="148285"/>
                  </a:lnTo>
                  <a:lnTo>
                    <a:pt x="5833465" y="142125"/>
                  </a:lnTo>
                  <a:lnTo>
                    <a:pt x="5853582" y="130517"/>
                  </a:lnTo>
                  <a:lnTo>
                    <a:pt x="5864453" y="124244"/>
                  </a:lnTo>
                  <a:lnTo>
                    <a:pt x="5883707" y="95491"/>
                  </a:lnTo>
                  <a:lnTo>
                    <a:pt x="5890323" y="56769"/>
                  </a:lnTo>
                  <a:close/>
                </a:path>
                <a:path w="6011545" h="178434">
                  <a:moveTo>
                    <a:pt x="6010986" y="95186"/>
                  </a:moveTo>
                  <a:lnTo>
                    <a:pt x="6010567" y="76187"/>
                  </a:lnTo>
                  <a:lnTo>
                    <a:pt x="6009183" y="62268"/>
                  </a:lnTo>
                  <a:lnTo>
                    <a:pt x="6007100" y="54063"/>
                  </a:lnTo>
                  <a:lnTo>
                    <a:pt x="6006681" y="52400"/>
                  </a:lnTo>
                  <a:lnTo>
                    <a:pt x="6002883" y="45567"/>
                  </a:lnTo>
                  <a:lnTo>
                    <a:pt x="5998248" y="41262"/>
                  </a:lnTo>
                  <a:lnTo>
                    <a:pt x="5992101" y="38392"/>
                  </a:lnTo>
                  <a:lnTo>
                    <a:pt x="5985370" y="37071"/>
                  </a:lnTo>
                  <a:lnTo>
                    <a:pt x="5983960" y="36791"/>
                  </a:lnTo>
                  <a:lnTo>
                    <a:pt x="5973343" y="36296"/>
                  </a:lnTo>
                  <a:lnTo>
                    <a:pt x="5964821" y="36410"/>
                  </a:lnTo>
                  <a:lnTo>
                    <a:pt x="5948146" y="36944"/>
                  </a:lnTo>
                  <a:lnTo>
                    <a:pt x="5940704" y="37071"/>
                  </a:lnTo>
                  <a:lnTo>
                    <a:pt x="5933757" y="37071"/>
                  </a:lnTo>
                  <a:lnTo>
                    <a:pt x="5928360" y="36880"/>
                  </a:lnTo>
                  <a:lnTo>
                    <a:pt x="5912523" y="34366"/>
                  </a:lnTo>
                  <a:lnTo>
                    <a:pt x="5909234" y="51168"/>
                  </a:lnTo>
                  <a:lnTo>
                    <a:pt x="5913869" y="52514"/>
                  </a:lnTo>
                  <a:lnTo>
                    <a:pt x="5920244" y="53670"/>
                  </a:lnTo>
                  <a:lnTo>
                    <a:pt x="5927001" y="54444"/>
                  </a:lnTo>
                  <a:lnTo>
                    <a:pt x="5914072" y="146735"/>
                  </a:lnTo>
                  <a:lnTo>
                    <a:pt x="5934341" y="146735"/>
                  </a:lnTo>
                  <a:lnTo>
                    <a:pt x="5945733" y="54444"/>
                  </a:lnTo>
                  <a:lnTo>
                    <a:pt x="5952680" y="54444"/>
                  </a:lnTo>
                  <a:lnTo>
                    <a:pt x="5960211" y="54063"/>
                  </a:lnTo>
                  <a:lnTo>
                    <a:pt x="5968898" y="54063"/>
                  </a:lnTo>
                  <a:lnTo>
                    <a:pt x="5991860" y="95186"/>
                  </a:lnTo>
                  <a:lnTo>
                    <a:pt x="5991974" y="111721"/>
                  </a:lnTo>
                  <a:lnTo>
                    <a:pt x="5991784" y="119481"/>
                  </a:lnTo>
                  <a:lnTo>
                    <a:pt x="5991580" y="124891"/>
                  </a:lnTo>
                  <a:lnTo>
                    <a:pt x="5991491" y="128587"/>
                  </a:lnTo>
                  <a:lnTo>
                    <a:pt x="5961761" y="128587"/>
                  </a:lnTo>
                  <a:lnTo>
                    <a:pt x="5960021" y="146164"/>
                  </a:lnTo>
                  <a:lnTo>
                    <a:pt x="6009056" y="146164"/>
                  </a:lnTo>
                  <a:lnTo>
                    <a:pt x="6009856" y="134200"/>
                  </a:lnTo>
                  <a:lnTo>
                    <a:pt x="6010465" y="121615"/>
                  </a:lnTo>
                  <a:lnTo>
                    <a:pt x="6010859" y="108546"/>
                  </a:lnTo>
                  <a:lnTo>
                    <a:pt x="6010986" y="95186"/>
                  </a:lnTo>
                  <a:close/>
                </a:path>
              </a:pathLst>
            </a:custGeom>
            <a:solidFill>
              <a:srgbClr val="0F5D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0" name="object 16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784835" y="10322420"/>
              <a:ext cx="235165" cy="235572"/>
            </a:xfrm>
            <a:prstGeom prst="rect">
              <a:avLst/>
            </a:prstGeom>
          </p:spPr>
        </p:pic>
      </p:grpSp>
      <p:sp>
        <p:nvSpPr>
          <p:cNvPr id="161" name="TextBox 160">
            <a:extLst>
              <a:ext uri="{FF2B5EF4-FFF2-40B4-BE49-F238E27FC236}">
                <a16:creationId xmlns:a16="http://schemas.microsoft.com/office/drawing/2014/main" id="{15625732-4A5C-29DD-4F84-9FAA60075E2F}"/>
              </a:ext>
            </a:extLst>
          </p:cNvPr>
          <p:cNvSpPr txBox="1"/>
          <p:nvPr/>
        </p:nvSpPr>
        <p:spPr>
          <a:xfrm>
            <a:off x="540001" y="1689100"/>
            <a:ext cx="6487200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/>
            <a:r>
              <a:rPr lang="he-IL" sz="2400" b="1" dirty="0">
                <a:solidFill>
                  <a:srgbClr val="EAB941"/>
                </a:solidFill>
                <a:latin typeface="Alef" panose="00000500000000000000" pitchFamily="2" charset="-79"/>
                <a:cs typeface="Alef" panose="00000500000000000000" pitchFamily="2" charset="-79"/>
              </a:rPr>
              <a:t>גם ובמיוחד בימים אלו, קהילת בר-אילן ממשיכה ונרתמת לטובת רווחת הזולת</a:t>
            </a:r>
          </a:p>
          <a:p>
            <a:pPr algn="just"/>
            <a:endParaRPr lang="he-IL" dirty="0"/>
          </a:p>
        </p:txBody>
      </p:sp>
      <p:sp>
        <p:nvSpPr>
          <p:cNvPr id="162" name="object 2">
            <a:extLst>
              <a:ext uri="{FF2B5EF4-FFF2-40B4-BE49-F238E27FC236}">
                <a16:creationId xmlns:a16="http://schemas.microsoft.com/office/drawing/2014/main" id="{D9F18672-D75F-22FB-2A65-CC93986002C2}"/>
              </a:ext>
            </a:extLst>
          </p:cNvPr>
          <p:cNvSpPr txBox="1"/>
          <p:nvPr/>
        </p:nvSpPr>
        <p:spPr>
          <a:xfrm>
            <a:off x="540001" y="2451100"/>
            <a:ext cx="6487200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kern="0"/>
            </a:defPPr>
            <a:lvl1pPr algn="r" rtl="1">
              <a:defRPr sz="2400" b="1">
                <a:solidFill>
                  <a:srgbClr val="EAB941"/>
                </a:solidFill>
                <a:latin typeface="Alef" panose="00000500000000000000" pitchFamily="2" charset="-79"/>
                <a:cs typeface="Alef" panose="00000500000000000000" pitchFamily="2" charset="-79"/>
              </a:defRPr>
            </a:lvl1pPr>
          </a:lstStyle>
          <a:p>
            <a:pPr algn="just"/>
            <a:r>
              <a:rPr lang="he-IL" sz="1400" b="0" dirty="0">
                <a:solidFill>
                  <a:srgbClr val="004128"/>
                </a:solidFill>
              </a:rPr>
              <a:t>לקראת שנת הלימודים תשפ"ו, היחידה למיזמים חברתיים ע"ש ד"ר יאיר צדוק ויל ז"ל, תמשיך להעניק תמיכה למיזמים חברתיים והתנדבותיים באוניברסיטה שיקדמו אוכלוסיות רגישות ופגיעות בישראל. </a:t>
            </a:r>
          </a:p>
          <a:p>
            <a:pPr algn="just"/>
            <a:r>
              <a:rPr lang="he-IL" sz="1400" b="0" dirty="0">
                <a:solidFill>
                  <a:srgbClr val="004128"/>
                </a:solidFill>
              </a:rPr>
              <a:t>זוהי השנה התשיעית לפעילות היחידה, במסגרתה יצאו לפועל מיזמים מגוונים ומקוריים, כאשר בכל שנה נבחרים מיזמים חדשים וכן מיזמים ותיקים הממשיכים בפעילותם הנפלאה.</a:t>
            </a:r>
          </a:p>
          <a:p>
            <a:pPr algn="just"/>
            <a:r>
              <a:rPr lang="he-IL" sz="1400" b="0" dirty="0">
                <a:solidFill>
                  <a:srgbClr val="004128"/>
                </a:solidFill>
              </a:rPr>
              <a:t>כמו בשנה </a:t>
            </a:r>
            <a:r>
              <a:rPr lang="he-IL" sz="1400" b="0">
                <a:solidFill>
                  <a:srgbClr val="004128"/>
                </a:solidFill>
              </a:rPr>
              <a:t>שעברה גם השנה </a:t>
            </a:r>
            <a:r>
              <a:rPr lang="he-IL" sz="1400" b="0" dirty="0">
                <a:solidFill>
                  <a:srgbClr val="004128"/>
                </a:solidFill>
              </a:rPr>
              <a:t>היחידה תרצה לכלול גם מיזמים הקשורים במלחמה, בעקבותיה התווספו אוכלוסיות חדשות הזקוקות לתמיכה בין אם בעקבות אובדן, טראומה או היעדר הבית ופירוק הקהילה. </a:t>
            </a:r>
          </a:p>
        </p:txBody>
      </p:sp>
      <p:sp>
        <p:nvSpPr>
          <p:cNvPr id="163" name="object 2">
            <a:extLst>
              <a:ext uri="{FF2B5EF4-FFF2-40B4-BE49-F238E27FC236}">
                <a16:creationId xmlns:a16="http://schemas.microsoft.com/office/drawing/2014/main" id="{1967BE0C-A2EF-13BE-C908-9D4F423589BA}"/>
              </a:ext>
            </a:extLst>
          </p:cNvPr>
          <p:cNvSpPr txBox="1"/>
          <p:nvPr/>
        </p:nvSpPr>
        <p:spPr>
          <a:xfrm>
            <a:off x="730250" y="5336648"/>
            <a:ext cx="3394800" cy="839332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65405" algn="just" rtl="1">
              <a:lnSpc>
                <a:spcPct val="100000"/>
              </a:lnSpc>
              <a:spcBef>
                <a:spcPts val="525"/>
              </a:spcBef>
            </a:pPr>
            <a:r>
              <a:rPr lang="he-IL" b="1" u="sng" dirty="0">
                <a:solidFill>
                  <a:srgbClr val="003C31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שלב שני –בחינת הבקשה:</a:t>
            </a:r>
          </a:p>
          <a:p>
            <a:pPr marL="65405" algn="just" rtl="1">
              <a:lnSpc>
                <a:spcPct val="100000"/>
              </a:lnSpc>
              <a:spcBef>
                <a:spcPts val="525"/>
              </a:spcBef>
            </a:pPr>
            <a:r>
              <a:rPr lang="he-IL" sz="1400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הבקשה תבחן בוועדה, ובתחילת שנת הלימודים תשפ"ה הוועדה תעדכן את הזוכים במענק.</a:t>
            </a:r>
            <a:endParaRPr sz="1400" b="1" dirty="0">
              <a:solidFill>
                <a:srgbClr val="004128"/>
              </a:solidFill>
              <a:latin typeface="Alef" panose="00000500000000000000" pitchFamily="2" charset="-79"/>
              <a:cs typeface="Alef" panose="00000500000000000000" pitchFamily="2" charset="-79"/>
            </a:endParaRPr>
          </a:p>
        </p:txBody>
      </p:sp>
      <p:sp>
        <p:nvSpPr>
          <p:cNvPr id="164" name="object 2">
            <a:extLst>
              <a:ext uri="{FF2B5EF4-FFF2-40B4-BE49-F238E27FC236}">
                <a16:creationId xmlns:a16="http://schemas.microsoft.com/office/drawing/2014/main" id="{61CD89A6-9DFB-02D9-70DA-96B683E71C95}"/>
              </a:ext>
            </a:extLst>
          </p:cNvPr>
          <p:cNvSpPr txBox="1"/>
          <p:nvPr/>
        </p:nvSpPr>
        <p:spPr>
          <a:xfrm>
            <a:off x="730250" y="6343919"/>
            <a:ext cx="3396196" cy="2691121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65405" algn="just" rtl="1">
              <a:lnSpc>
                <a:spcPct val="100000"/>
              </a:lnSpc>
              <a:spcBef>
                <a:spcPts val="525"/>
              </a:spcBef>
            </a:pPr>
            <a:r>
              <a:rPr lang="he-IL" b="1" u="sng" dirty="0">
                <a:solidFill>
                  <a:srgbClr val="003C31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שלב שלישי –עם הזכייה במענק:</a:t>
            </a:r>
          </a:p>
          <a:p>
            <a:pPr marL="351155" indent="-285750" algn="just" rtl="1">
              <a:lnSpc>
                <a:spcPct val="100000"/>
              </a:lnSpc>
              <a:spcBef>
                <a:spcPts val="525"/>
              </a:spcBef>
              <a:buFont typeface="Arial" panose="020B0604020202020204" pitchFamily="34" charset="0"/>
              <a:buChar char="•"/>
            </a:pPr>
            <a:r>
              <a:rPr lang="he-IL" sz="1400" b="1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דו"ח אמצע שנה</a:t>
            </a:r>
            <a:r>
              <a:rPr lang="he-IL" sz="1400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: בסוף סמסטר א' המיזמים הזוכים יתבקשו לדווח על הפעילות שנעשתה במסגרתם, ועל השימוש בתקציב</a:t>
            </a:r>
          </a:p>
          <a:p>
            <a:pPr marL="351155" indent="-285750" algn="just" rtl="1">
              <a:lnSpc>
                <a:spcPct val="100000"/>
              </a:lnSpc>
              <a:spcBef>
                <a:spcPts val="525"/>
              </a:spcBef>
              <a:buFont typeface="Arial" panose="020B0604020202020204" pitchFamily="34" charset="0"/>
              <a:buChar char="•"/>
            </a:pPr>
            <a:r>
              <a:rPr lang="he-IL" sz="1400" b="1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דו"ח סוף שנה: </a:t>
            </a:r>
            <a:r>
              <a:rPr lang="he-IL" sz="1400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בתום שנת הפעילות הזוכים יגישו דו"ח מילולי המפרט את העבודה במיזם והעמידה ביעדים, וכן דו"ח תקציבי. כספים שלא ינוצלו יוחזרו לדיון הוועדה</a:t>
            </a:r>
          </a:p>
          <a:p>
            <a:pPr marL="351155" indent="-285750" algn="just" rtl="1">
              <a:lnSpc>
                <a:spcPct val="100000"/>
              </a:lnSpc>
              <a:spcBef>
                <a:spcPts val="525"/>
              </a:spcBef>
              <a:buFont typeface="Arial" panose="020B0604020202020204" pitchFamily="34" charset="0"/>
              <a:buChar char="•"/>
            </a:pPr>
            <a:r>
              <a:rPr lang="he-IL" sz="1400" b="1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אירוע סיום שנה</a:t>
            </a:r>
            <a:r>
              <a:rPr lang="he-IL" sz="1400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: בסוף השנה האקדמית יתקיים אירוע מסכם בו הזוכים יציגו פעילותם</a:t>
            </a:r>
          </a:p>
        </p:txBody>
      </p:sp>
      <p:sp>
        <p:nvSpPr>
          <p:cNvPr id="165" name="object 2">
            <a:extLst>
              <a:ext uri="{FF2B5EF4-FFF2-40B4-BE49-F238E27FC236}">
                <a16:creationId xmlns:a16="http://schemas.microsoft.com/office/drawing/2014/main" id="{6BAC90CF-7A78-73D0-7771-BD35BF71C44E}"/>
              </a:ext>
            </a:extLst>
          </p:cNvPr>
          <p:cNvSpPr txBox="1"/>
          <p:nvPr/>
        </p:nvSpPr>
        <p:spPr>
          <a:xfrm>
            <a:off x="4387849" y="4203700"/>
            <a:ext cx="2639351" cy="5127686"/>
          </a:xfrm>
          <a:prstGeom prst="rect">
            <a:avLst/>
          </a:prstGeom>
          <a:solidFill>
            <a:srgbClr val="E9F4E5"/>
          </a:solidFill>
        </p:spPr>
        <p:txBody>
          <a:bodyPr vert="horz" wrap="square" lIns="0" tIns="66675" rIns="0" bIns="0" rtlCol="0">
            <a:spAutoFit/>
          </a:bodyPr>
          <a:lstStyle/>
          <a:p>
            <a:pPr marL="65405" algn="r" rtl="1">
              <a:lnSpc>
                <a:spcPct val="100000"/>
              </a:lnSpc>
              <a:spcBef>
                <a:spcPts val="450"/>
              </a:spcBef>
            </a:pPr>
            <a:r>
              <a:rPr lang="he-IL" b="1" dirty="0">
                <a:solidFill>
                  <a:srgbClr val="003C31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מי זכאי להגיש בקשה?</a:t>
            </a:r>
          </a:p>
          <a:p>
            <a:pPr marL="351155" indent="-285750" algn="r" rtl="1">
              <a:lnSpc>
                <a:spcPct val="100000"/>
              </a:lnSpc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he-IL" sz="1400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חברי סגל אקדמי ומנהלי, וכלל העובדים באוניברסיטה</a:t>
            </a:r>
          </a:p>
          <a:p>
            <a:pPr marL="351155" indent="-285750" algn="r" rtl="1">
              <a:lnSpc>
                <a:spcPct val="100000"/>
              </a:lnSpc>
              <a:spcBef>
                <a:spcPts val="525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1400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סטודנטים מכל המחלקות לתארים ראשונים ומתקדמים</a:t>
            </a:r>
          </a:p>
          <a:p>
            <a:pPr marL="65405" algn="r" rtl="1">
              <a:spcBef>
                <a:spcPts val="525"/>
              </a:spcBef>
            </a:pPr>
            <a:r>
              <a:rPr lang="he-IL" b="1" dirty="0">
                <a:solidFill>
                  <a:srgbClr val="003C31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משך המיזם:</a:t>
            </a:r>
          </a:p>
          <a:p>
            <a:pPr marL="351155" indent="-285750" algn="r" rtl="1">
              <a:spcBef>
                <a:spcPts val="525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1400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שנה ויותר</a:t>
            </a:r>
          </a:p>
          <a:p>
            <a:pPr marL="65405" algn="r" rtl="1">
              <a:spcBef>
                <a:spcPts val="525"/>
              </a:spcBef>
            </a:pPr>
            <a:r>
              <a:rPr lang="he-IL" b="1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עדיפות תינתן: </a:t>
            </a:r>
          </a:p>
          <a:p>
            <a:pPr marL="351155" indent="-285750" algn="r" rtl="1">
              <a:spcBef>
                <a:spcPts val="525"/>
              </a:spcBef>
              <a:buFont typeface="Arial" panose="020B0604020202020204" pitchFamily="34" charset="0"/>
              <a:buChar char="•"/>
            </a:pPr>
            <a:r>
              <a:rPr lang="he-IL" sz="1400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למיזמים התנדבותיים הרותמים את הערך המוסף של האקדמיה</a:t>
            </a:r>
          </a:p>
          <a:p>
            <a:pPr marL="351155" indent="-285750" algn="r" rtl="1">
              <a:spcBef>
                <a:spcPts val="525"/>
              </a:spcBef>
              <a:buFont typeface="Arial" panose="020B0604020202020204" pitchFamily="34" charset="0"/>
              <a:buChar char="•"/>
            </a:pPr>
            <a:r>
              <a:rPr lang="he-IL" sz="1400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למיזמים עם פוטנציאל השפעה משמעותי</a:t>
            </a:r>
          </a:p>
          <a:p>
            <a:pPr marL="351155" indent="-285750" algn="r" rtl="1">
              <a:spcBef>
                <a:spcPts val="525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1400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ליזמים עם רזומה מרשים בתחום המיזם המוצע</a:t>
            </a:r>
          </a:p>
          <a:p>
            <a:pPr marL="65405" algn="r" rtl="1">
              <a:spcBef>
                <a:spcPts val="525"/>
              </a:spcBef>
            </a:pPr>
            <a:r>
              <a:rPr lang="he-IL" b="1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מימון: </a:t>
            </a:r>
          </a:p>
          <a:p>
            <a:pPr marL="351155" indent="-285750" algn="r" rtl="1">
              <a:spcBef>
                <a:spcPts val="525"/>
              </a:spcBef>
              <a:buFont typeface="Arial" panose="020B0604020202020204" pitchFamily="34" charset="0"/>
              <a:buChar char="•"/>
            </a:pPr>
            <a:r>
              <a:rPr lang="he-IL" sz="1400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תקרת המימון 60,000 ₪ </a:t>
            </a:r>
          </a:p>
          <a:p>
            <a:pPr marL="351155" indent="-285750" algn="r" rtl="1">
              <a:spcBef>
                <a:spcPts val="525"/>
              </a:spcBef>
              <a:buFont typeface="Arial" panose="020B0604020202020204" pitchFamily="34" charset="0"/>
              <a:buChar char="•"/>
            </a:pPr>
            <a:r>
              <a:rPr lang="he-IL" sz="1400" dirty="0">
                <a:solidFill>
                  <a:srgbClr val="004128"/>
                </a:solidFill>
                <a:uFill>
                  <a:solidFill>
                    <a:srgbClr val="003C31"/>
                  </a:solidFill>
                </a:uFill>
                <a:latin typeface="Alef" panose="00000500000000000000" pitchFamily="2" charset="-79"/>
                <a:cs typeface="Alef" panose="00000500000000000000" pitchFamily="2" charset="-79"/>
              </a:rPr>
              <a:t>סכום המימון הסופי יקבע ע"י הוועדה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87355BC72655B945A08049D83CD0CA50" ma:contentTypeVersion="18" ma:contentTypeDescription="צור מסמך חדש." ma:contentTypeScope="" ma:versionID="4fc61d7ef49f6a943f3c312b9447fbea">
  <xsd:schema xmlns:xsd="http://www.w3.org/2001/XMLSchema" xmlns:xs="http://www.w3.org/2001/XMLSchema" xmlns:p="http://schemas.microsoft.com/office/2006/metadata/properties" xmlns:ns2="8dc882b4-5cf5-447b-bbfc-48f88fc13615" xmlns:ns3="7559a8a1-69e3-4fe8-a4a4-69093348430e" targetNamespace="http://schemas.microsoft.com/office/2006/metadata/properties" ma:root="true" ma:fieldsID="6c806d12c1daa2bff0cf65e72212c9c9" ns2:_="" ns3:_="">
    <xsd:import namespace="8dc882b4-5cf5-447b-bbfc-48f88fc13615"/>
    <xsd:import namespace="7559a8a1-69e3-4fe8-a4a4-6909334843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c882b4-5cf5-447b-bbfc-48f88fc136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תגיות תמונה" ma:readOnly="false" ma:fieldId="{5cf76f15-5ced-4ddc-b409-7134ff3c332f}" ma:taxonomyMulti="true" ma:sspId="acdd9abe-8e14-45f1-af14-43c468bb1d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9a8a1-69e3-4fe8-a4a4-69093348430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משותף עם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משותף עם פרטים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aa49d36-f4b1-4c85-80bc-cdfe2fda00f8}" ma:internalName="TaxCatchAll" ma:showField="CatchAllData" ma:web="7559a8a1-69e3-4fe8-a4a4-6909334843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dc882b4-5cf5-447b-bbfc-48f88fc13615">
      <Terms xmlns="http://schemas.microsoft.com/office/infopath/2007/PartnerControls"/>
    </lcf76f155ced4ddcb4097134ff3c332f>
    <TaxCatchAll xmlns="7559a8a1-69e3-4fe8-a4a4-69093348430e" xsi:nil="true"/>
  </documentManagement>
</p:properties>
</file>

<file path=customXml/itemProps1.xml><?xml version="1.0" encoding="utf-8"?>
<ds:datastoreItem xmlns:ds="http://schemas.openxmlformats.org/officeDocument/2006/customXml" ds:itemID="{EE606BC9-3B23-4F92-BAF7-65774072AD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c882b4-5cf5-447b-bbfc-48f88fc13615"/>
    <ds:schemaRef ds:uri="7559a8a1-69e3-4fe8-a4a4-6909334843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8B8616-BA8E-4A9C-9C8A-3C06A603C9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38A2AF-DD95-4035-8DEE-DBA8BD9F2402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7559a8a1-69e3-4fe8-a4a4-69093348430e"/>
    <ds:schemaRef ds:uri="8dc882b4-5cf5-447b-bbfc-48f88fc13615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61234e14-5b87-4b67-ac19-8feaa8ba8f12}" enabled="0" method="" siteId="{61234e14-5b87-4b67-ac19-8feaa8ba8f1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307</Words>
  <Application>Microsoft Office PowerPoint</Application>
  <PresentationFormat>מותאם אישית</PresentationFormat>
  <Paragraphs>32</Paragraphs>
  <Slides>1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Alef</vt:lpstr>
      <vt:lpstr>Arial</vt:lpstr>
      <vt:lpstr>Calibri</vt:lpstr>
      <vt:lpstr>Office Theme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Efrat Shalev</dc:creator>
  <cp:lastModifiedBy>אמי רם</cp:lastModifiedBy>
  <cp:revision>7</cp:revision>
  <dcterms:created xsi:type="dcterms:W3CDTF">2024-05-05T08:32:05Z</dcterms:created>
  <dcterms:modified xsi:type="dcterms:W3CDTF">2025-06-04T11:02:58Z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2023-07-03T00:00:00Z</vt:filetime>
  </property>
  <property fmtid="{D5CDD505-2E9C-101B-9397-08002B2CF9AE}" pid="3" name="Creator">
    <vt:lpwstr>Adobe InDesign 18.3 (Windows)</vt:lpwstr>
  </property>
  <property fmtid="{D5CDD505-2E9C-101B-9397-08002B2CF9AE}" pid="4" name="LastSaved">
    <vt:filetime>2024-05-05T00:00:00Z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0x01010087355BC72655B945A08049D83CD0CA50</vt:lpwstr>
  </property>
  <property fmtid="{D5CDD505-2E9C-101B-9397-08002B2CF9AE}" pid="7" name="MediaServiceImageTags">
    <vt:lpwstr/>
  </property>
</Properties>
</file>